
<file path=[Content_Types].xml><?xml version="1.0" encoding="utf-8"?>
<Types xmlns="http://schemas.openxmlformats.org/package/2006/content-types">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6"/>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8" r:id="rId22"/>
    <p:sldId id="279" r:id="rId23"/>
    <p:sldId id="280" r:id="rId24"/>
    <p:sldId id="281" r:id="rId25"/>
    <p:sldId id="282" r:id="rId26"/>
    <p:sldId id="283" r:id="rId27"/>
    <p:sldId id="284" r:id="rId28"/>
    <p:sldId id="285" r:id="rId29"/>
    <p:sldId id="286" r:id="rId30"/>
    <p:sldId id="287" r:id="rId31"/>
    <p:sldId id="288" r:id="rId32"/>
    <p:sldId id="289" r:id="rId33"/>
    <p:sldId id="290" r:id="rId34"/>
    <p:sldId id="291" r:id="rId35"/>
    <p:sldId id="322" r:id="rId36"/>
    <p:sldId id="321" r:id="rId37"/>
    <p:sldId id="320" r:id="rId38"/>
    <p:sldId id="292" r:id="rId39"/>
    <p:sldId id="293" r:id="rId40"/>
    <p:sldId id="294" r:id="rId41"/>
    <p:sldId id="319" r:id="rId42"/>
    <p:sldId id="295" r:id="rId43"/>
    <p:sldId id="296" r:id="rId44"/>
    <p:sldId id="318" r:id="rId45"/>
    <p:sldId id="298" r:id="rId46"/>
    <p:sldId id="299" r:id="rId47"/>
    <p:sldId id="300" r:id="rId48"/>
    <p:sldId id="301" r:id="rId49"/>
    <p:sldId id="302" r:id="rId50"/>
    <p:sldId id="303" r:id="rId51"/>
    <p:sldId id="304" r:id="rId52"/>
    <p:sldId id="305" r:id="rId53"/>
    <p:sldId id="306" r:id="rId54"/>
    <p:sldId id="307" r:id="rId55"/>
    <p:sldId id="308" r:id="rId56"/>
    <p:sldId id="309" r:id="rId57"/>
    <p:sldId id="310" r:id="rId58"/>
    <p:sldId id="311" r:id="rId59"/>
    <p:sldId id="312" r:id="rId60"/>
    <p:sldId id="313" r:id="rId61"/>
    <p:sldId id="314" r:id="rId62"/>
    <p:sldId id="315" r:id="rId63"/>
    <p:sldId id="323" r:id="rId64"/>
    <p:sldId id="316" r:id="rId6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CCFF"/>
    <a:srgbClr val="1B595B"/>
    <a:srgbClr val="17375E"/>
    <a:srgbClr val="009999"/>
    <a:srgbClr val="3333FF"/>
    <a:srgbClr val="00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19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EAE7355-B227-4F64-999B-ECC122ABDA98}" type="datetimeFigureOut">
              <a:rPr lang="en-GB" smtClean="0"/>
              <a:t>01/02/2017</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5E3B66A-3718-4E09-A976-79ED42235D90}" type="slidenum">
              <a:rPr lang="en-GB" smtClean="0"/>
              <a:t>‹#›</a:t>
            </a:fld>
            <a:endParaRPr lang="en-GB"/>
          </a:p>
        </p:txBody>
      </p:sp>
    </p:spTree>
    <p:extLst>
      <p:ext uri="{BB962C8B-B14F-4D97-AF65-F5344CB8AC3E}">
        <p14:creationId xmlns:p14="http://schemas.microsoft.com/office/powerpoint/2010/main" val="35047500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416D29E-F719-4B36-A361-970C4B0B2C0B}" type="slidenum">
              <a:rPr lang="en-US" smtClean="0"/>
              <a:t>2</a:t>
            </a:fld>
            <a:endParaRPr lang="en-US"/>
          </a:p>
        </p:txBody>
      </p:sp>
    </p:spTree>
    <p:extLst>
      <p:ext uri="{BB962C8B-B14F-4D97-AF65-F5344CB8AC3E}">
        <p14:creationId xmlns:p14="http://schemas.microsoft.com/office/powerpoint/2010/main" val="30073532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416D29E-F719-4B36-A361-970C4B0B2C0B}" type="slidenum">
              <a:rPr lang="en-US" smtClean="0"/>
              <a:t>10</a:t>
            </a:fld>
            <a:endParaRPr lang="en-US"/>
          </a:p>
        </p:txBody>
      </p:sp>
    </p:spTree>
    <p:extLst>
      <p:ext uri="{BB962C8B-B14F-4D97-AF65-F5344CB8AC3E}">
        <p14:creationId xmlns:p14="http://schemas.microsoft.com/office/powerpoint/2010/main" val="39051014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26BC64F-4DEC-4595-9420-C6CFD784A950}" type="slidenum">
              <a:rPr lang="en-US" smtClean="0"/>
              <a:pPr>
                <a:defRPr/>
              </a:pPr>
              <a:t>51</a:t>
            </a:fld>
            <a:endParaRPr lang="en-US"/>
          </a:p>
        </p:txBody>
      </p:sp>
    </p:spTree>
    <p:extLst>
      <p:ext uri="{BB962C8B-B14F-4D97-AF65-F5344CB8AC3E}">
        <p14:creationId xmlns:p14="http://schemas.microsoft.com/office/powerpoint/2010/main" val="24337670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F74FA924-CA2C-47F4-90E9-022C0DDD9584}" type="datetimeFigureOut">
              <a:rPr lang="en-GB" smtClean="0"/>
              <a:t>01/02/2017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67AC46B-8DF1-4AE2-9A3D-1DADE97D8E5D}" type="slidenum">
              <a:rPr lang="en-GB" smtClean="0"/>
              <a:t>‹#›</a:t>
            </a:fld>
            <a:endParaRPr lang="en-GB"/>
          </a:p>
        </p:txBody>
      </p:sp>
    </p:spTree>
    <p:extLst>
      <p:ext uri="{BB962C8B-B14F-4D97-AF65-F5344CB8AC3E}">
        <p14:creationId xmlns:p14="http://schemas.microsoft.com/office/powerpoint/2010/main" val="4550224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74FA924-CA2C-47F4-90E9-022C0DDD9584}" type="datetimeFigureOut">
              <a:rPr lang="en-GB" smtClean="0"/>
              <a:t>01/02/2017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67AC46B-8DF1-4AE2-9A3D-1DADE97D8E5D}" type="slidenum">
              <a:rPr lang="en-GB" smtClean="0"/>
              <a:t>‹#›</a:t>
            </a:fld>
            <a:endParaRPr lang="en-GB"/>
          </a:p>
        </p:txBody>
      </p:sp>
    </p:spTree>
    <p:extLst>
      <p:ext uri="{BB962C8B-B14F-4D97-AF65-F5344CB8AC3E}">
        <p14:creationId xmlns:p14="http://schemas.microsoft.com/office/powerpoint/2010/main" val="33770613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74FA924-CA2C-47F4-90E9-022C0DDD9584}" type="datetimeFigureOut">
              <a:rPr lang="en-GB" smtClean="0"/>
              <a:t>01/02/2017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67AC46B-8DF1-4AE2-9A3D-1DADE97D8E5D}" type="slidenum">
              <a:rPr lang="en-GB" smtClean="0"/>
              <a:t>‹#›</a:t>
            </a:fld>
            <a:endParaRPr lang="en-GB"/>
          </a:p>
        </p:txBody>
      </p:sp>
    </p:spTree>
    <p:extLst>
      <p:ext uri="{BB962C8B-B14F-4D97-AF65-F5344CB8AC3E}">
        <p14:creationId xmlns:p14="http://schemas.microsoft.com/office/powerpoint/2010/main" val="279939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1_Title Slide">
    <p:spTree>
      <p:nvGrpSpPr>
        <p:cNvPr id="1" name=""/>
        <p:cNvGrpSpPr/>
        <p:nvPr/>
      </p:nvGrpSpPr>
      <p:grpSpPr>
        <a:xfrm>
          <a:off x="0" y="0"/>
          <a:ext cx="0" cy="0"/>
          <a:chOff x="0" y="0"/>
          <a:chExt cx="0" cy="0"/>
        </a:xfrm>
      </p:grpSpPr>
      <p:pic>
        <p:nvPicPr>
          <p:cNvPr id="4" name="Picture 8" descr="\\unopsdk040002\user home$\leoniec\Desktop\power point\photos\cropped\builder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95513" y="4149725"/>
            <a:ext cx="1366837" cy="136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7" descr="\\unopsdk040002\user home$\leoniec\Desktop\power point\photos\final photos\Nablus Courthouse 3 copy 30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650" y="2708275"/>
            <a:ext cx="1368425" cy="136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8" descr="\\unopsdk040002\user home$\leoniec\Desktop\power point\photos\final photos\Demining 179300.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5650" y="4149725"/>
            <a:ext cx="1368425" cy="1366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0" descr="\\unopsdk040002\user home$\leoniec\Desktop\power point\photos\final photos\Bambamarca-Horizonte-Cacao-Plantaciones-Cooperativa 300.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95513" y="1268413"/>
            <a:ext cx="1368425" cy="136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1" descr="\\unopsdk040002\user home$\leoniec\Desktop\power point\photos\final photos\IMG_7531_300.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55650" y="1268413"/>
            <a:ext cx="1368425" cy="136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4" descr="\\unopsdk040002\user home$\leoniec\Desktop\power point\photos\final photos\DSC00137.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195513" y="2708275"/>
            <a:ext cx="1368425" cy="136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139952" y="2205186"/>
            <a:ext cx="4717032" cy="1027974"/>
          </a:xfrm>
          <a:noFill/>
        </p:spPr>
        <p:txBody>
          <a:bodyPr>
            <a:spAutoFit/>
          </a:bodyPr>
          <a:lstStyle>
            <a:lvl1pPr algn="l" rtl="0" fontAlgn="auto">
              <a:lnSpc>
                <a:spcPct val="80000"/>
              </a:lnSpc>
              <a:spcBef>
                <a:spcPts val="0"/>
              </a:spcBef>
              <a:spcAft>
                <a:spcPts val="0"/>
              </a:spcAft>
              <a:defRPr lang="en-GB" sz="3800" b="1" kern="1200" dirty="0">
                <a:solidFill>
                  <a:schemeClr val="bg2">
                    <a:lumMod val="50000"/>
                  </a:schemeClr>
                </a:solidFill>
                <a:latin typeface="Arial" pitchFamily="34" charset="0"/>
                <a:ea typeface="+mn-ea"/>
                <a:cs typeface="Arial" pitchFamily="34" charset="0"/>
              </a:defRPr>
            </a:lvl1pPr>
          </a:lstStyle>
          <a:p>
            <a:r>
              <a:rPr lang="en-US" smtClean="0"/>
              <a:t>Click to edit Master title style</a:t>
            </a:r>
            <a:endParaRPr lang="en-GB" dirty="0"/>
          </a:p>
        </p:txBody>
      </p:sp>
      <p:sp>
        <p:nvSpPr>
          <p:cNvPr id="3" name="Subtitle 2"/>
          <p:cNvSpPr>
            <a:spLocks noGrp="1"/>
          </p:cNvSpPr>
          <p:nvPr>
            <p:ph type="subTitle" idx="1"/>
          </p:nvPr>
        </p:nvSpPr>
        <p:spPr>
          <a:xfrm>
            <a:off x="4139952" y="3645346"/>
            <a:ext cx="2664296" cy="1080120"/>
          </a:xfrm>
          <a:ln>
            <a:noFill/>
          </a:ln>
        </p:spPr>
        <p:txBody>
          <a:bodyPr/>
          <a:lstStyle>
            <a:lvl1pPr marL="0" indent="0" algn="l">
              <a:buNone/>
              <a:defRPr>
                <a:solidFill>
                  <a:schemeClr val="bg2">
                    <a:lumMod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dirty="0"/>
          </a:p>
        </p:txBody>
      </p:sp>
    </p:spTree>
    <p:extLst>
      <p:ext uri="{BB962C8B-B14F-4D97-AF65-F5344CB8AC3E}">
        <p14:creationId xmlns:p14="http://schemas.microsoft.com/office/powerpoint/2010/main" val="296647131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1_Title Only">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50B290DC-B9A1-47C7-9F1C-E686F426CC2A}" type="datetimeFigureOut">
              <a:rPr lang="en-US" smtClean="0"/>
              <a:t>2/1/2017</a:t>
            </a:fld>
            <a:endParaRPr lang="en-US"/>
          </a:p>
        </p:txBody>
      </p:sp>
      <p:sp>
        <p:nvSpPr>
          <p:cNvPr id="3" name="Footer Placeholder 4"/>
          <p:cNvSpPr>
            <a:spLocks noGrp="1"/>
          </p:cNvSpPr>
          <p:nvPr>
            <p:ph type="ftr" sz="quarter" idx="11"/>
          </p:nvPr>
        </p:nvSpPr>
        <p:spPr/>
        <p:txBody>
          <a:bodyPr/>
          <a:lstStyle>
            <a:lvl1pPr>
              <a:defRPr/>
            </a:lvl1pPr>
          </a:lstStyle>
          <a:p>
            <a:endParaRPr lang="en-US"/>
          </a:p>
        </p:txBody>
      </p:sp>
      <p:sp>
        <p:nvSpPr>
          <p:cNvPr id="4" name="Slide Number Placeholder 5"/>
          <p:cNvSpPr>
            <a:spLocks noGrp="1"/>
          </p:cNvSpPr>
          <p:nvPr>
            <p:ph type="sldNum" sz="quarter" idx="12"/>
          </p:nvPr>
        </p:nvSpPr>
        <p:spPr/>
        <p:txBody>
          <a:bodyPr/>
          <a:lstStyle>
            <a:lvl1pPr>
              <a:defRPr/>
            </a:lvl1pPr>
          </a:lstStyle>
          <a:p>
            <a:fld id="{C5678AE2-9DCA-4B7B-BD58-BD5108B1AEDF}" type="slidenum">
              <a:rPr lang="en-US" smtClean="0"/>
              <a:t>‹#›</a:t>
            </a:fld>
            <a:endParaRPr lang="en-US"/>
          </a:p>
        </p:txBody>
      </p:sp>
      <p:sp>
        <p:nvSpPr>
          <p:cNvPr id="5" name="Line 5"/>
          <p:cNvSpPr>
            <a:spLocks noChangeShapeType="1"/>
          </p:cNvSpPr>
          <p:nvPr/>
        </p:nvSpPr>
        <p:spPr bwMode="auto">
          <a:xfrm>
            <a:off x="0" y="1143000"/>
            <a:ext cx="4610100" cy="0"/>
          </a:xfrm>
          <a:prstGeom prst="line">
            <a:avLst/>
          </a:prstGeom>
          <a:noFill/>
          <a:ln w="15875">
            <a:solidFill>
              <a:srgbClr val="4891DC"/>
            </a:solidFill>
            <a:round/>
            <a:headEnd/>
            <a:tailEnd/>
          </a:ln>
          <a:extLst>
            <a:ext uri="{909E8E84-426E-40DD-AFC4-6F175D3DCCD1}">
              <a14:hiddenFill xmlns:a14="http://schemas.microsoft.com/office/drawing/2010/main">
                <a:noFill/>
              </a14:hiddenFill>
            </a:ext>
          </a:extLst>
        </p:spPr>
        <p:txBody>
          <a:bodyPr/>
          <a:lstStyle/>
          <a:p>
            <a:endParaRPr lang="en-GB" dirty="0"/>
          </a:p>
        </p:txBody>
      </p:sp>
    </p:spTree>
    <p:extLst>
      <p:ext uri="{BB962C8B-B14F-4D97-AF65-F5344CB8AC3E}">
        <p14:creationId xmlns:p14="http://schemas.microsoft.com/office/powerpoint/2010/main" val="2884003422"/>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2_Title Only">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50B290DC-B9A1-47C7-9F1C-E686F426CC2A}" type="datetimeFigureOut">
              <a:rPr lang="en-US" smtClean="0"/>
              <a:t>2/1/2017</a:t>
            </a:fld>
            <a:endParaRPr lang="en-US"/>
          </a:p>
        </p:txBody>
      </p:sp>
      <p:sp>
        <p:nvSpPr>
          <p:cNvPr id="3" name="Footer Placeholder 4"/>
          <p:cNvSpPr>
            <a:spLocks noGrp="1"/>
          </p:cNvSpPr>
          <p:nvPr>
            <p:ph type="ftr" sz="quarter" idx="11"/>
          </p:nvPr>
        </p:nvSpPr>
        <p:spPr/>
        <p:txBody>
          <a:bodyPr/>
          <a:lstStyle>
            <a:lvl1pPr>
              <a:defRPr/>
            </a:lvl1pPr>
          </a:lstStyle>
          <a:p>
            <a:endParaRPr lang="en-US"/>
          </a:p>
        </p:txBody>
      </p:sp>
      <p:sp>
        <p:nvSpPr>
          <p:cNvPr id="4" name="Slide Number Placeholder 5"/>
          <p:cNvSpPr>
            <a:spLocks noGrp="1"/>
          </p:cNvSpPr>
          <p:nvPr>
            <p:ph type="sldNum" sz="quarter" idx="12"/>
          </p:nvPr>
        </p:nvSpPr>
        <p:spPr/>
        <p:txBody>
          <a:bodyPr/>
          <a:lstStyle>
            <a:lvl1pPr>
              <a:defRPr/>
            </a:lvl1pPr>
          </a:lstStyle>
          <a:p>
            <a:fld id="{C5678AE2-9DCA-4B7B-BD58-BD5108B1AEDF}" type="slidenum">
              <a:rPr lang="en-US" smtClean="0"/>
              <a:t>‹#›</a:t>
            </a:fld>
            <a:endParaRPr lang="en-US"/>
          </a:p>
        </p:txBody>
      </p:sp>
      <p:sp>
        <p:nvSpPr>
          <p:cNvPr id="5" name="Line 5"/>
          <p:cNvSpPr>
            <a:spLocks noChangeShapeType="1"/>
          </p:cNvSpPr>
          <p:nvPr/>
        </p:nvSpPr>
        <p:spPr bwMode="auto">
          <a:xfrm>
            <a:off x="0" y="1143000"/>
            <a:ext cx="4610100" cy="0"/>
          </a:xfrm>
          <a:prstGeom prst="line">
            <a:avLst/>
          </a:prstGeom>
          <a:noFill/>
          <a:ln w="15875">
            <a:solidFill>
              <a:srgbClr val="4891DC"/>
            </a:solidFill>
            <a:round/>
            <a:headEnd/>
            <a:tailEnd/>
          </a:ln>
          <a:extLst>
            <a:ext uri="{909E8E84-426E-40DD-AFC4-6F175D3DCCD1}">
              <a14:hiddenFill xmlns:a14="http://schemas.microsoft.com/office/drawing/2010/main">
                <a:noFill/>
              </a14:hiddenFill>
            </a:ext>
          </a:extLst>
        </p:spPr>
        <p:txBody>
          <a:bodyPr/>
          <a:lstStyle/>
          <a:p>
            <a:endParaRPr lang="en-GB" dirty="0"/>
          </a:p>
        </p:txBody>
      </p:sp>
    </p:spTree>
    <p:extLst>
      <p:ext uri="{BB962C8B-B14F-4D97-AF65-F5344CB8AC3E}">
        <p14:creationId xmlns:p14="http://schemas.microsoft.com/office/powerpoint/2010/main" val="2884003422"/>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3_Title Only">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50B290DC-B9A1-47C7-9F1C-E686F426CC2A}" type="datetimeFigureOut">
              <a:rPr lang="en-US" smtClean="0"/>
              <a:t>2/1/2017</a:t>
            </a:fld>
            <a:endParaRPr lang="en-US"/>
          </a:p>
        </p:txBody>
      </p:sp>
      <p:sp>
        <p:nvSpPr>
          <p:cNvPr id="3" name="Footer Placeholder 4"/>
          <p:cNvSpPr>
            <a:spLocks noGrp="1"/>
          </p:cNvSpPr>
          <p:nvPr>
            <p:ph type="ftr" sz="quarter" idx="11"/>
          </p:nvPr>
        </p:nvSpPr>
        <p:spPr/>
        <p:txBody>
          <a:bodyPr/>
          <a:lstStyle>
            <a:lvl1pPr>
              <a:defRPr/>
            </a:lvl1pPr>
          </a:lstStyle>
          <a:p>
            <a:endParaRPr lang="en-US"/>
          </a:p>
        </p:txBody>
      </p:sp>
      <p:sp>
        <p:nvSpPr>
          <p:cNvPr id="4" name="Slide Number Placeholder 5"/>
          <p:cNvSpPr>
            <a:spLocks noGrp="1"/>
          </p:cNvSpPr>
          <p:nvPr>
            <p:ph type="sldNum" sz="quarter" idx="12"/>
          </p:nvPr>
        </p:nvSpPr>
        <p:spPr/>
        <p:txBody>
          <a:bodyPr/>
          <a:lstStyle>
            <a:lvl1pPr>
              <a:defRPr/>
            </a:lvl1pPr>
          </a:lstStyle>
          <a:p>
            <a:fld id="{C5678AE2-9DCA-4B7B-BD58-BD5108B1AEDF}" type="slidenum">
              <a:rPr lang="en-US" smtClean="0"/>
              <a:t>‹#›</a:t>
            </a:fld>
            <a:endParaRPr lang="en-US"/>
          </a:p>
        </p:txBody>
      </p:sp>
      <p:sp>
        <p:nvSpPr>
          <p:cNvPr id="5" name="Line 5"/>
          <p:cNvSpPr>
            <a:spLocks noChangeShapeType="1"/>
          </p:cNvSpPr>
          <p:nvPr/>
        </p:nvSpPr>
        <p:spPr bwMode="auto">
          <a:xfrm>
            <a:off x="0" y="1143000"/>
            <a:ext cx="4610100" cy="0"/>
          </a:xfrm>
          <a:prstGeom prst="line">
            <a:avLst/>
          </a:prstGeom>
          <a:noFill/>
          <a:ln w="15875">
            <a:solidFill>
              <a:srgbClr val="4891DC"/>
            </a:solidFill>
            <a:round/>
            <a:headEnd/>
            <a:tailEnd/>
          </a:ln>
          <a:extLst>
            <a:ext uri="{909E8E84-426E-40DD-AFC4-6F175D3DCCD1}">
              <a14:hiddenFill xmlns:a14="http://schemas.microsoft.com/office/drawing/2010/main">
                <a:noFill/>
              </a14:hiddenFill>
            </a:ext>
          </a:extLst>
        </p:spPr>
        <p:txBody>
          <a:bodyPr/>
          <a:lstStyle/>
          <a:p>
            <a:endParaRPr lang="en-GB" dirty="0"/>
          </a:p>
        </p:txBody>
      </p:sp>
    </p:spTree>
    <p:extLst>
      <p:ext uri="{BB962C8B-B14F-4D97-AF65-F5344CB8AC3E}">
        <p14:creationId xmlns:p14="http://schemas.microsoft.com/office/powerpoint/2010/main" val="2884003422"/>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4_Title Only">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50B290DC-B9A1-47C7-9F1C-E686F426CC2A}" type="datetimeFigureOut">
              <a:rPr lang="en-US" smtClean="0"/>
              <a:t>2/1/2017</a:t>
            </a:fld>
            <a:endParaRPr lang="en-US"/>
          </a:p>
        </p:txBody>
      </p:sp>
      <p:sp>
        <p:nvSpPr>
          <p:cNvPr id="3" name="Footer Placeholder 4"/>
          <p:cNvSpPr>
            <a:spLocks noGrp="1"/>
          </p:cNvSpPr>
          <p:nvPr>
            <p:ph type="ftr" sz="quarter" idx="11"/>
          </p:nvPr>
        </p:nvSpPr>
        <p:spPr/>
        <p:txBody>
          <a:bodyPr/>
          <a:lstStyle>
            <a:lvl1pPr>
              <a:defRPr/>
            </a:lvl1pPr>
          </a:lstStyle>
          <a:p>
            <a:endParaRPr lang="en-US"/>
          </a:p>
        </p:txBody>
      </p:sp>
      <p:sp>
        <p:nvSpPr>
          <p:cNvPr id="4" name="Slide Number Placeholder 5"/>
          <p:cNvSpPr>
            <a:spLocks noGrp="1"/>
          </p:cNvSpPr>
          <p:nvPr>
            <p:ph type="sldNum" sz="quarter" idx="12"/>
          </p:nvPr>
        </p:nvSpPr>
        <p:spPr/>
        <p:txBody>
          <a:bodyPr/>
          <a:lstStyle>
            <a:lvl1pPr>
              <a:defRPr/>
            </a:lvl1pPr>
          </a:lstStyle>
          <a:p>
            <a:fld id="{C5678AE2-9DCA-4B7B-BD58-BD5108B1AEDF}" type="slidenum">
              <a:rPr lang="en-US" smtClean="0"/>
              <a:t>‹#›</a:t>
            </a:fld>
            <a:endParaRPr lang="en-US"/>
          </a:p>
        </p:txBody>
      </p:sp>
      <p:sp>
        <p:nvSpPr>
          <p:cNvPr id="5" name="Line 5"/>
          <p:cNvSpPr>
            <a:spLocks noChangeShapeType="1"/>
          </p:cNvSpPr>
          <p:nvPr/>
        </p:nvSpPr>
        <p:spPr bwMode="auto">
          <a:xfrm>
            <a:off x="0" y="1143000"/>
            <a:ext cx="4610100" cy="0"/>
          </a:xfrm>
          <a:prstGeom prst="line">
            <a:avLst/>
          </a:prstGeom>
          <a:noFill/>
          <a:ln w="15875">
            <a:solidFill>
              <a:srgbClr val="4891DC"/>
            </a:solidFill>
            <a:round/>
            <a:headEnd/>
            <a:tailEnd/>
          </a:ln>
          <a:extLst>
            <a:ext uri="{909E8E84-426E-40DD-AFC4-6F175D3DCCD1}">
              <a14:hiddenFill xmlns:a14="http://schemas.microsoft.com/office/drawing/2010/main">
                <a:noFill/>
              </a14:hiddenFill>
            </a:ext>
          </a:extLst>
        </p:spPr>
        <p:txBody>
          <a:bodyPr/>
          <a:lstStyle/>
          <a:p>
            <a:endParaRPr lang="en-GB" dirty="0"/>
          </a:p>
        </p:txBody>
      </p:sp>
    </p:spTree>
    <p:extLst>
      <p:ext uri="{BB962C8B-B14F-4D97-AF65-F5344CB8AC3E}">
        <p14:creationId xmlns:p14="http://schemas.microsoft.com/office/powerpoint/2010/main" val="2884003422"/>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5_Title Only">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50B290DC-B9A1-47C7-9F1C-E686F426CC2A}" type="datetimeFigureOut">
              <a:rPr lang="en-US" smtClean="0"/>
              <a:t>2/1/2017</a:t>
            </a:fld>
            <a:endParaRPr lang="en-US"/>
          </a:p>
        </p:txBody>
      </p:sp>
      <p:sp>
        <p:nvSpPr>
          <p:cNvPr id="3" name="Footer Placeholder 4"/>
          <p:cNvSpPr>
            <a:spLocks noGrp="1"/>
          </p:cNvSpPr>
          <p:nvPr>
            <p:ph type="ftr" sz="quarter" idx="11"/>
          </p:nvPr>
        </p:nvSpPr>
        <p:spPr/>
        <p:txBody>
          <a:bodyPr/>
          <a:lstStyle>
            <a:lvl1pPr>
              <a:defRPr/>
            </a:lvl1pPr>
          </a:lstStyle>
          <a:p>
            <a:endParaRPr lang="en-US"/>
          </a:p>
        </p:txBody>
      </p:sp>
      <p:sp>
        <p:nvSpPr>
          <p:cNvPr id="4" name="Slide Number Placeholder 5"/>
          <p:cNvSpPr>
            <a:spLocks noGrp="1"/>
          </p:cNvSpPr>
          <p:nvPr>
            <p:ph type="sldNum" sz="quarter" idx="12"/>
          </p:nvPr>
        </p:nvSpPr>
        <p:spPr/>
        <p:txBody>
          <a:bodyPr/>
          <a:lstStyle>
            <a:lvl1pPr>
              <a:defRPr/>
            </a:lvl1pPr>
          </a:lstStyle>
          <a:p>
            <a:fld id="{C5678AE2-9DCA-4B7B-BD58-BD5108B1AEDF}" type="slidenum">
              <a:rPr lang="en-US" smtClean="0"/>
              <a:t>‹#›</a:t>
            </a:fld>
            <a:endParaRPr lang="en-US"/>
          </a:p>
        </p:txBody>
      </p:sp>
      <p:sp>
        <p:nvSpPr>
          <p:cNvPr id="5" name="Line 5"/>
          <p:cNvSpPr>
            <a:spLocks noChangeShapeType="1"/>
          </p:cNvSpPr>
          <p:nvPr/>
        </p:nvSpPr>
        <p:spPr bwMode="auto">
          <a:xfrm>
            <a:off x="0" y="1143000"/>
            <a:ext cx="4610100" cy="0"/>
          </a:xfrm>
          <a:prstGeom prst="line">
            <a:avLst/>
          </a:prstGeom>
          <a:noFill/>
          <a:ln w="15875">
            <a:solidFill>
              <a:srgbClr val="4891DC"/>
            </a:solidFill>
            <a:round/>
            <a:headEnd/>
            <a:tailEnd/>
          </a:ln>
          <a:extLst>
            <a:ext uri="{909E8E84-426E-40DD-AFC4-6F175D3DCCD1}">
              <a14:hiddenFill xmlns:a14="http://schemas.microsoft.com/office/drawing/2010/main">
                <a:noFill/>
              </a14:hiddenFill>
            </a:ext>
          </a:extLst>
        </p:spPr>
        <p:txBody>
          <a:bodyPr/>
          <a:lstStyle/>
          <a:p>
            <a:endParaRPr lang="en-GB" dirty="0"/>
          </a:p>
        </p:txBody>
      </p:sp>
    </p:spTree>
    <p:extLst>
      <p:ext uri="{BB962C8B-B14F-4D97-AF65-F5344CB8AC3E}">
        <p14:creationId xmlns:p14="http://schemas.microsoft.com/office/powerpoint/2010/main" val="2884003422"/>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6_Title Only">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50B290DC-B9A1-47C7-9F1C-E686F426CC2A}" type="datetimeFigureOut">
              <a:rPr lang="en-US" smtClean="0"/>
              <a:t>2/1/2017</a:t>
            </a:fld>
            <a:endParaRPr lang="en-US"/>
          </a:p>
        </p:txBody>
      </p:sp>
      <p:sp>
        <p:nvSpPr>
          <p:cNvPr id="3" name="Footer Placeholder 4"/>
          <p:cNvSpPr>
            <a:spLocks noGrp="1"/>
          </p:cNvSpPr>
          <p:nvPr>
            <p:ph type="ftr" sz="quarter" idx="11"/>
          </p:nvPr>
        </p:nvSpPr>
        <p:spPr/>
        <p:txBody>
          <a:bodyPr/>
          <a:lstStyle>
            <a:lvl1pPr>
              <a:defRPr/>
            </a:lvl1pPr>
          </a:lstStyle>
          <a:p>
            <a:endParaRPr lang="en-US"/>
          </a:p>
        </p:txBody>
      </p:sp>
      <p:sp>
        <p:nvSpPr>
          <p:cNvPr id="4" name="Slide Number Placeholder 5"/>
          <p:cNvSpPr>
            <a:spLocks noGrp="1"/>
          </p:cNvSpPr>
          <p:nvPr>
            <p:ph type="sldNum" sz="quarter" idx="12"/>
          </p:nvPr>
        </p:nvSpPr>
        <p:spPr/>
        <p:txBody>
          <a:bodyPr/>
          <a:lstStyle>
            <a:lvl1pPr>
              <a:defRPr/>
            </a:lvl1pPr>
          </a:lstStyle>
          <a:p>
            <a:fld id="{C5678AE2-9DCA-4B7B-BD58-BD5108B1AEDF}" type="slidenum">
              <a:rPr lang="en-US" smtClean="0"/>
              <a:t>‹#›</a:t>
            </a:fld>
            <a:endParaRPr lang="en-US"/>
          </a:p>
        </p:txBody>
      </p:sp>
      <p:sp>
        <p:nvSpPr>
          <p:cNvPr id="5" name="Line 5"/>
          <p:cNvSpPr>
            <a:spLocks noChangeShapeType="1"/>
          </p:cNvSpPr>
          <p:nvPr/>
        </p:nvSpPr>
        <p:spPr bwMode="auto">
          <a:xfrm>
            <a:off x="0" y="1143000"/>
            <a:ext cx="4610100" cy="0"/>
          </a:xfrm>
          <a:prstGeom prst="line">
            <a:avLst/>
          </a:prstGeom>
          <a:noFill/>
          <a:ln w="15875">
            <a:solidFill>
              <a:srgbClr val="4891DC"/>
            </a:solidFill>
            <a:round/>
            <a:headEnd/>
            <a:tailEnd/>
          </a:ln>
          <a:extLst>
            <a:ext uri="{909E8E84-426E-40DD-AFC4-6F175D3DCCD1}">
              <a14:hiddenFill xmlns:a14="http://schemas.microsoft.com/office/drawing/2010/main">
                <a:noFill/>
              </a14:hiddenFill>
            </a:ext>
          </a:extLst>
        </p:spPr>
        <p:txBody>
          <a:bodyPr/>
          <a:lstStyle/>
          <a:p>
            <a:endParaRPr lang="en-GB" dirty="0"/>
          </a:p>
        </p:txBody>
      </p:sp>
    </p:spTree>
    <p:extLst>
      <p:ext uri="{BB962C8B-B14F-4D97-AF65-F5344CB8AC3E}">
        <p14:creationId xmlns:p14="http://schemas.microsoft.com/office/powerpoint/2010/main" val="2884003422"/>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7_Title Only">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50B290DC-B9A1-47C7-9F1C-E686F426CC2A}" type="datetimeFigureOut">
              <a:rPr lang="en-US" smtClean="0"/>
              <a:t>2/1/2017</a:t>
            </a:fld>
            <a:endParaRPr lang="en-US"/>
          </a:p>
        </p:txBody>
      </p:sp>
      <p:sp>
        <p:nvSpPr>
          <p:cNvPr id="3" name="Footer Placeholder 4"/>
          <p:cNvSpPr>
            <a:spLocks noGrp="1"/>
          </p:cNvSpPr>
          <p:nvPr>
            <p:ph type="ftr" sz="quarter" idx="11"/>
          </p:nvPr>
        </p:nvSpPr>
        <p:spPr/>
        <p:txBody>
          <a:bodyPr/>
          <a:lstStyle>
            <a:lvl1pPr>
              <a:defRPr/>
            </a:lvl1pPr>
          </a:lstStyle>
          <a:p>
            <a:endParaRPr lang="en-US"/>
          </a:p>
        </p:txBody>
      </p:sp>
      <p:sp>
        <p:nvSpPr>
          <p:cNvPr id="4" name="Slide Number Placeholder 5"/>
          <p:cNvSpPr>
            <a:spLocks noGrp="1"/>
          </p:cNvSpPr>
          <p:nvPr>
            <p:ph type="sldNum" sz="quarter" idx="12"/>
          </p:nvPr>
        </p:nvSpPr>
        <p:spPr/>
        <p:txBody>
          <a:bodyPr/>
          <a:lstStyle>
            <a:lvl1pPr>
              <a:defRPr/>
            </a:lvl1pPr>
          </a:lstStyle>
          <a:p>
            <a:fld id="{C5678AE2-9DCA-4B7B-BD58-BD5108B1AEDF}" type="slidenum">
              <a:rPr lang="en-US" smtClean="0"/>
              <a:t>‹#›</a:t>
            </a:fld>
            <a:endParaRPr lang="en-US"/>
          </a:p>
        </p:txBody>
      </p:sp>
      <p:sp>
        <p:nvSpPr>
          <p:cNvPr id="5" name="Line 5"/>
          <p:cNvSpPr>
            <a:spLocks noChangeShapeType="1"/>
          </p:cNvSpPr>
          <p:nvPr/>
        </p:nvSpPr>
        <p:spPr bwMode="auto">
          <a:xfrm>
            <a:off x="0" y="1143000"/>
            <a:ext cx="4610100" cy="0"/>
          </a:xfrm>
          <a:prstGeom prst="line">
            <a:avLst/>
          </a:prstGeom>
          <a:noFill/>
          <a:ln w="15875">
            <a:solidFill>
              <a:srgbClr val="4891DC"/>
            </a:solidFill>
            <a:round/>
            <a:headEnd/>
            <a:tailEnd/>
          </a:ln>
          <a:extLst>
            <a:ext uri="{909E8E84-426E-40DD-AFC4-6F175D3DCCD1}">
              <a14:hiddenFill xmlns:a14="http://schemas.microsoft.com/office/drawing/2010/main">
                <a:noFill/>
              </a14:hiddenFill>
            </a:ext>
          </a:extLst>
        </p:spPr>
        <p:txBody>
          <a:bodyPr/>
          <a:lstStyle/>
          <a:p>
            <a:endParaRPr lang="en-GB" dirty="0"/>
          </a:p>
        </p:txBody>
      </p:sp>
    </p:spTree>
    <p:extLst>
      <p:ext uri="{BB962C8B-B14F-4D97-AF65-F5344CB8AC3E}">
        <p14:creationId xmlns:p14="http://schemas.microsoft.com/office/powerpoint/2010/main" val="288400342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74FA924-CA2C-47F4-90E9-022C0DDD9584}" type="datetimeFigureOut">
              <a:rPr lang="en-GB" smtClean="0"/>
              <a:t>01/02/2017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67AC46B-8DF1-4AE2-9A3D-1DADE97D8E5D}" type="slidenum">
              <a:rPr lang="en-GB" smtClean="0"/>
              <a:t>‹#›</a:t>
            </a:fld>
            <a:endParaRPr lang="en-GB"/>
          </a:p>
        </p:txBody>
      </p:sp>
    </p:spTree>
    <p:extLst>
      <p:ext uri="{BB962C8B-B14F-4D97-AF65-F5344CB8AC3E}">
        <p14:creationId xmlns:p14="http://schemas.microsoft.com/office/powerpoint/2010/main" val="76937654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8_Title Only">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50B290DC-B9A1-47C7-9F1C-E686F426CC2A}" type="datetimeFigureOut">
              <a:rPr lang="en-US" smtClean="0"/>
              <a:t>2/1/2017</a:t>
            </a:fld>
            <a:endParaRPr lang="en-US"/>
          </a:p>
        </p:txBody>
      </p:sp>
      <p:sp>
        <p:nvSpPr>
          <p:cNvPr id="3" name="Footer Placeholder 4"/>
          <p:cNvSpPr>
            <a:spLocks noGrp="1"/>
          </p:cNvSpPr>
          <p:nvPr>
            <p:ph type="ftr" sz="quarter" idx="11"/>
          </p:nvPr>
        </p:nvSpPr>
        <p:spPr/>
        <p:txBody>
          <a:bodyPr/>
          <a:lstStyle>
            <a:lvl1pPr>
              <a:defRPr/>
            </a:lvl1pPr>
          </a:lstStyle>
          <a:p>
            <a:endParaRPr lang="en-US"/>
          </a:p>
        </p:txBody>
      </p:sp>
      <p:sp>
        <p:nvSpPr>
          <p:cNvPr id="4" name="Slide Number Placeholder 5"/>
          <p:cNvSpPr>
            <a:spLocks noGrp="1"/>
          </p:cNvSpPr>
          <p:nvPr>
            <p:ph type="sldNum" sz="quarter" idx="12"/>
          </p:nvPr>
        </p:nvSpPr>
        <p:spPr/>
        <p:txBody>
          <a:bodyPr/>
          <a:lstStyle>
            <a:lvl1pPr>
              <a:defRPr/>
            </a:lvl1pPr>
          </a:lstStyle>
          <a:p>
            <a:fld id="{C5678AE2-9DCA-4B7B-BD58-BD5108B1AEDF}" type="slidenum">
              <a:rPr lang="en-US" smtClean="0"/>
              <a:t>‹#›</a:t>
            </a:fld>
            <a:endParaRPr lang="en-US"/>
          </a:p>
        </p:txBody>
      </p:sp>
      <p:sp>
        <p:nvSpPr>
          <p:cNvPr id="5" name="Line 5"/>
          <p:cNvSpPr>
            <a:spLocks noChangeShapeType="1"/>
          </p:cNvSpPr>
          <p:nvPr/>
        </p:nvSpPr>
        <p:spPr bwMode="auto">
          <a:xfrm>
            <a:off x="0" y="1143000"/>
            <a:ext cx="4610100" cy="0"/>
          </a:xfrm>
          <a:prstGeom prst="line">
            <a:avLst/>
          </a:prstGeom>
          <a:noFill/>
          <a:ln w="15875">
            <a:solidFill>
              <a:srgbClr val="4891DC"/>
            </a:solidFill>
            <a:round/>
            <a:headEnd/>
            <a:tailEnd/>
          </a:ln>
          <a:extLst>
            <a:ext uri="{909E8E84-426E-40DD-AFC4-6F175D3DCCD1}">
              <a14:hiddenFill xmlns:a14="http://schemas.microsoft.com/office/drawing/2010/main">
                <a:noFill/>
              </a14:hiddenFill>
            </a:ext>
          </a:extLst>
        </p:spPr>
        <p:txBody>
          <a:bodyPr/>
          <a:lstStyle/>
          <a:p>
            <a:endParaRPr lang="en-GB" dirty="0"/>
          </a:p>
        </p:txBody>
      </p:sp>
    </p:spTree>
    <p:extLst>
      <p:ext uri="{BB962C8B-B14F-4D97-AF65-F5344CB8AC3E}">
        <p14:creationId xmlns:p14="http://schemas.microsoft.com/office/powerpoint/2010/main" val="2884003422"/>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9_Title Only">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50B290DC-B9A1-47C7-9F1C-E686F426CC2A}" type="datetimeFigureOut">
              <a:rPr lang="en-US" smtClean="0"/>
              <a:t>2/1/2017</a:t>
            </a:fld>
            <a:endParaRPr lang="en-US"/>
          </a:p>
        </p:txBody>
      </p:sp>
      <p:sp>
        <p:nvSpPr>
          <p:cNvPr id="3" name="Footer Placeholder 4"/>
          <p:cNvSpPr>
            <a:spLocks noGrp="1"/>
          </p:cNvSpPr>
          <p:nvPr>
            <p:ph type="ftr" sz="quarter" idx="11"/>
          </p:nvPr>
        </p:nvSpPr>
        <p:spPr/>
        <p:txBody>
          <a:bodyPr/>
          <a:lstStyle>
            <a:lvl1pPr>
              <a:defRPr/>
            </a:lvl1pPr>
          </a:lstStyle>
          <a:p>
            <a:endParaRPr lang="en-US"/>
          </a:p>
        </p:txBody>
      </p:sp>
      <p:sp>
        <p:nvSpPr>
          <p:cNvPr id="4" name="Slide Number Placeholder 5"/>
          <p:cNvSpPr>
            <a:spLocks noGrp="1"/>
          </p:cNvSpPr>
          <p:nvPr>
            <p:ph type="sldNum" sz="quarter" idx="12"/>
          </p:nvPr>
        </p:nvSpPr>
        <p:spPr/>
        <p:txBody>
          <a:bodyPr/>
          <a:lstStyle>
            <a:lvl1pPr>
              <a:defRPr/>
            </a:lvl1pPr>
          </a:lstStyle>
          <a:p>
            <a:fld id="{C5678AE2-9DCA-4B7B-BD58-BD5108B1AEDF}" type="slidenum">
              <a:rPr lang="en-US" smtClean="0"/>
              <a:t>‹#›</a:t>
            </a:fld>
            <a:endParaRPr lang="en-US"/>
          </a:p>
        </p:txBody>
      </p:sp>
      <p:sp>
        <p:nvSpPr>
          <p:cNvPr id="5" name="Line 5"/>
          <p:cNvSpPr>
            <a:spLocks noChangeShapeType="1"/>
          </p:cNvSpPr>
          <p:nvPr/>
        </p:nvSpPr>
        <p:spPr bwMode="auto">
          <a:xfrm>
            <a:off x="0" y="1143000"/>
            <a:ext cx="4610100" cy="0"/>
          </a:xfrm>
          <a:prstGeom prst="line">
            <a:avLst/>
          </a:prstGeom>
          <a:noFill/>
          <a:ln w="15875">
            <a:solidFill>
              <a:srgbClr val="4891DC"/>
            </a:solidFill>
            <a:round/>
            <a:headEnd/>
            <a:tailEnd/>
          </a:ln>
          <a:extLst>
            <a:ext uri="{909E8E84-426E-40DD-AFC4-6F175D3DCCD1}">
              <a14:hiddenFill xmlns:a14="http://schemas.microsoft.com/office/drawing/2010/main">
                <a:noFill/>
              </a14:hiddenFill>
            </a:ext>
          </a:extLst>
        </p:spPr>
        <p:txBody>
          <a:bodyPr/>
          <a:lstStyle/>
          <a:p>
            <a:endParaRPr lang="en-GB" dirty="0"/>
          </a:p>
        </p:txBody>
      </p:sp>
    </p:spTree>
    <p:extLst>
      <p:ext uri="{BB962C8B-B14F-4D97-AF65-F5344CB8AC3E}">
        <p14:creationId xmlns:p14="http://schemas.microsoft.com/office/powerpoint/2010/main" val="2884003422"/>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cSld name="10_Title Only">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50B290DC-B9A1-47C7-9F1C-E686F426CC2A}" type="datetimeFigureOut">
              <a:rPr lang="en-US" smtClean="0"/>
              <a:t>2/1/2017</a:t>
            </a:fld>
            <a:endParaRPr lang="en-US"/>
          </a:p>
        </p:txBody>
      </p:sp>
      <p:sp>
        <p:nvSpPr>
          <p:cNvPr id="3" name="Footer Placeholder 4"/>
          <p:cNvSpPr>
            <a:spLocks noGrp="1"/>
          </p:cNvSpPr>
          <p:nvPr>
            <p:ph type="ftr" sz="quarter" idx="11"/>
          </p:nvPr>
        </p:nvSpPr>
        <p:spPr/>
        <p:txBody>
          <a:bodyPr/>
          <a:lstStyle>
            <a:lvl1pPr>
              <a:defRPr/>
            </a:lvl1pPr>
          </a:lstStyle>
          <a:p>
            <a:endParaRPr lang="en-US"/>
          </a:p>
        </p:txBody>
      </p:sp>
      <p:sp>
        <p:nvSpPr>
          <p:cNvPr id="4" name="Slide Number Placeholder 5"/>
          <p:cNvSpPr>
            <a:spLocks noGrp="1"/>
          </p:cNvSpPr>
          <p:nvPr>
            <p:ph type="sldNum" sz="quarter" idx="12"/>
          </p:nvPr>
        </p:nvSpPr>
        <p:spPr/>
        <p:txBody>
          <a:bodyPr/>
          <a:lstStyle>
            <a:lvl1pPr>
              <a:defRPr/>
            </a:lvl1pPr>
          </a:lstStyle>
          <a:p>
            <a:fld id="{C5678AE2-9DCA-4B7B-BD58-BD5108B1AEDF}" type="slidenum">
              <a:rPr lang="en-US" smtClean="0"/>
              <a:t>‹#›</a:t>
            </a:fld>
            <a:endParaRPr lang="en-US"/>
          </a:p>
        </p:txBody>
      </p:sp>
      <p:sp>
        <p:nvSpPr>
          <p:cNvPr id="5" name="Line 5"/>
          <p:cNvSpPr>
            <a:spLocks noChangeShapeType="1"/>
          </p:cNvSpPr>
          <p:nvPr/>
        </p:nvSpPr>
        <p:spPr bwMode="auto">
          <a:xfrm>
            <a:off x="0" y="1143000"/>
            <a:ext cx="4610100" cy="0"/>
          </a:xfrm>
          <a:prstGeom prst="line">
            <a:avLst/>
          </a:prstGeom>
          <a:noFill/>
          <a:ln w="15875">
            <a:solidFill>
              <a:srgbClr val="4891DC"/>
            </a:solidFill>
            <a:round/>
            <a:headEnd/>
            <a:tailEnd/>
          </a:ln>
          <a:extLst>
            <a:ext uri="{909E8E84-426E-40DD-AFC4-6F175D3DCCD1}">
              <a14:hiddenFill xmlns:a14="http://schemas.microsoft.com/office/drawing/2010/main">
                <a:noFill/>
              </a14:hiddenFill>
            </a:ext>
          </a:extLst>
        </p:spPr>
        <p:txBody>
          <a:bodyPr/>
          <a:lstStyle/>
          <a:p>
            <a:endParaRPr lang="en-GB" dirty="0"/>
          </a:p>
        </p:txBody>
      </p:sp>
    </p:spTree>
    <p:extLst>
      <p:ext uri="{BB962C8B-B14F-4D97-AF65-F5344CB8AC3E}">
        <p14:creationId xmlns:p14="http://schemas.microsoft.com/office/powerpoint/2010/main" val="2884003422"/>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cSld name="11_Title Only">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50B290DC-B9A1-47C7-9F1C-E686F426CC2A}" type="datetimeFigureOut">
              <a:rPr lang="en-US" smtClean="0"/>
              <a:t>2/1/2017</a:t>
            </a:fld>
            <a:endParaRPr lang="en-US"/>
          </a:p>
        </p:txBody>
      </p:sp>
      <p:sp>
        <p:nvSpPr>
          <p:cNvPr id="3" name="Footer Placeholder 4"/>
          <p:cNvSpPr>
            <a:spLocks noGrp="1"/>
          </p:cNvSpPr>
          <p:nvPr>
            <p:ph type="ftr" sz="quarter" idx="11"/>
          </p:nvPr>
        </p:nvSpPr>
        <p:spPr/>
        <p:txBody>
          <a:bodyPr/>
          <a:lstStyle>
            <a:lvl1pPr>
              <a:defRPr/>
            </a:lvl1pPr>
          </a:lstStyle>
          <a:p>
            <a:endParaRPr lang="en-US"/>
          </a:p>
        </p:txBody>
      </p:sp>
      <p:sp>
        <p:nvSpPr>
          <p:cNvPr id="4" name="Slide Number Placeholder 5"/>
          <p:cNvSpPr>
            <a:spLocks noGrp="1"/>
          </p:cNvSpPr>
          <p:nvPr>
            <p:ph type="sldNum" sz="quarter" idx="12"/>
          </p:nvPr>
        </p:nvSpPr>
        <p:spPr/>
        <p:txBody>
          <a:bodyPr/>
          <a:lstStyle>
            <a:lvl1pPr>
              <a:defRPr/>
            </a:lvl1pPr>
          </a:lstStyle>
          <a:p>
            <a:fld id="{C5678AE2-9DCA-4B7B-BD58-BD5108B1AEDF}" type="slidenum">
              <a:rPr lang="en-US" smtClean="0"/>
              <a:t>‹#›</a:t>
            </a:fld>
            <a:endParaRPr lang="en-US"/>
          </a:p>
        </p:txBody>
      </p:sp>
      <p:sp>
        <p:nvSpPr>
          <p:cNvPr id="5" name="Line 5"/>
          <p:cNvSpPr>
            <a:spLocks noChangeShapeType="1"/>
          </p:cNvSpPr>
          <p:nvPr/>
        </p:nvSpPr>
        <p:spPr bwMode="auto">
          <a:xfrm>
            <a:off x="0" y="1143000"/>
            <a:ext cx="4610100" cy="0"/>
          </a:xfrm>
          <a:prstGeom prst="line">
            <a:avLst/>
          </a:prstGeom>
          <a:noFill/>
          <a:ln w="15875">
            <a:solidFill>
              <a:srgbClr val="4891DC"/>
            </a:solidFill>
            <a:round/>
            <a:headEnd/>
            <a:tailEnd/>
          </a:ln>
          <a:extLst>
            <a:ext uri="{909E8E84-426E-40DD-AFC4-6F175D3DCCD1}">
              <a14:hiddenFill xmlns:a14="http://schemas.microsoft.com/office/drawing/2010/main">
                <a:noFill/>
              </a14:hiddenFill>
            </a:ext>
          </a:extLst>
        </p:spPr>
        <p:txBody>
          <a:bodyPr/>
          <a:lstStyle/>
          <a:p>
            <a:endParaRPr lang="en-GB" dirty="0"/>
          </a:p>
        </p:txBody>
      </p:sp>
    </p:spTree>
    <p:extLst>
      <p:ext uri="{BB962C8B-B14F-4D97-AF65-F5344CB8AC3E}">
        <p14:creationId xmlns:p14="http://schemas.microsoft.com/office/powerpoint/2010/main" val="2884003422"/>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cSld name="12_Title Only">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50B290DC-B9A1-47C7-9F1C-E686F426CC2A}" type="datetimeFigureOut">
              <a:rPr lang="en-US" smtClean="0"/>
              <a:t>2/1/2017</a:t>
            </a:fld>
            <a:endParaRPr lang="en-US"/>
          </a:p>
        </p:txBody>
      </p:sp>
      <p:sp>
        <p:nvSpPr>
          <p:cNvPr id="3" name="Footer Placeholder 4"/>
          <p:cNvSpPr>
            <a:spLocks noGrp="1"/>
          </p:cNvSpPr>
          <p:nvPr>
            <p:ph type="ftr" sz="quarter" idx="11"/>
          </p:nvPr>
        </p:nvSpPr>
        <p:spPr/>
        <p:txBody>
          <a:bodyPr/>
          <a:lstStyle>
            <a:lvl1pPr>
              <a:defRPr/>
            </a:lvl1pPr>
          </a:lstStyle>
          <a:p>
            <a:endParaRPr lang="en-US"/>
          </a:p>
        </p:txBody>
      </p:sp>
      <p:sp>
        <p:nvSpPr>
          <p:cNvPr id="4" name="Slide Number Placeholder 5"/>
          <p:cNvSpPr>
            <a:spLocks noGrp="1"/>
          </p:cNvSpPr>
          <p:nvPr>
            <p:ph type="sldNum" sz="quarter" idx="12"/>
          </p:nvPr>
        </p:nvSpPr>
        <p:spPr/>
        <p:txBody>
          <a:bodyPr/>
          <a:lstStyle>
            <a:lvl1pPr>
              <a:defRPr/>
            </a:lvl1pPr>
          </a:lstStyle>
          <a:p>
            <a:fld id="{C5678AE2-9DCA-4B7B-BD58-BD5108B1AEDF}" type="slidenum">
              <a:rPr lang="en-US" smtClean="0"/>
              <a:t>‹#›</a:t>
            </a:fld>
            <a:endParaRPr lang="en-US"/>
          </a:p>
        </p:txBody>
      </p:sp>
      <p:sp>
        <p:nvSpPr>
          <p:cNvPr id="5" name="Line 5"/>
          <p:cNvSpPr>
            <a:spLocks noChangeShapeType="1"/>
          </p:cNvSpPr>
          <p:nvPr/>
        </p:nvSpPr>
        <p:spPr bwMode="auto">
          <a:xfrm>
            <a:off x="0" y="1143000"/>
            <a:ext cx="4610100" cy="0"/>
          </a:xfrm>
          <a:prstGeom prst="line">
            <a:avLst/>
          </a:prstGeom>
          <a:noFill/>
          <a:ln w="15875">
            <a:solidFill>
              <a:srgbClr val="4891DC"/>
            </a:solidFill>
            <a:round/>
            <a:headEnd/>
            <a:tailEnd/>
          </a:ln>
          <a:extLst>
            <a:ext uri="{909E8E84-426E-40DD-AFC4-6F175D3DCCD1}">
              <a14:hiddenFill xmlns:a14="http://schemas.microsoft.com/office/drawing/2010/main">
                <a:noFill/>
              </a14:hiddenFill>
            </a:ext>
          </a:extLst>
        </p:spPr>
        <p:txBody>
          <a:bodyPr/>
          <a:lstStyle/>
          <a:p>
            <a:endParaRPr lang="en-GB" dirty="0"/>
          </a:p>
        </p:txBody>
      </p:sp>
    </p:spTree>
    <p:extLst>
      <p:ext uri="{BB962C8B-B14F-4D97-AF65-F5344CB8AC3E}">
        <p14:creationId xmlns:p14="http://schemas.microsoft.com/office/powerpoint/2010/main" val="2884003422"/>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13_Title Only">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50B290DC-B9A1-47C7-9F1C-E686F426CC2A}" type="datetimeFigureOut">
              <a:rPr lang="en-US" smtClean="0"/>
              <a:t>2/1/2017</a:t>
            </a:fld>
            <a:endParaRPr lang="en-US"/>
          </a:p>
        </p:txBody>
      </p:sp>
      <p:sp>
        <p:nvSpPr>
          <p:cNvPr id="3" name="Footer Placeholder 4"/>
          <p:cNvSpPr>
            <a:spLocks noGrp="1"/>
          </p:cNvSpPr>
          <p:nvPr>
            <p:ph type="ftr" sz="quarter" idx="11"/>
          </p:nvPr>
        </p:nvSpPr>
        <p:spPr/>
        <p:txBody>
          <a:bodyPr/>
          <a:lstStyle>
            <a:lvl1pPr>
              <a:defRPr/>
            </a:lvl1pPr>
          </a:lstStyle>
          <a:p>
            <a:endParaRPr lang="en-US"/>
          </a:p>
        </p:txBody>
      </p:sp>
      <p:sp>
        <p:nvSpPr>
          <p:cNvPr id="4" name="Slide Number Placeholder 5"/>
          <p:cNvSpPr>
            <a:spLocks noGrp="1"/>
          </p:cNvSpPr>
          <p:nvPr>
            <p:ph type="sldNum" sz="quarter" idx="12"/>
          </p:nvPr>
        </p:nvSpPr>
        <p:spPr/>
        <p:txBody>
          <a:bodyPr/>
          <a:lstStyle>
            <a:lvl1pPr>
              <a:defRPr/>
            </a:lvl1pPr>
          </a:lstStyle>
          <a:p>
            <a:fld id="{C5678AE2-9DCA-4B7B-BD58-BD5108B1AEDF}" type="slidenum">
              <a:rPr lang="en-US" smtClean="0"/>
              <a:t>‹#›</a:t>
            </a:fld>
            <a:endParaRPr lang="en-US"/>
          </a:p>
        </p:txBody>
      </p:sp>
      <p:sp>
        <p:nvSpPr>
          <p:cNvPr id="5" name="Line 5"/>
          <p:cNvSpPr>
            <a:spLocks noChangeShapeType="1"/>
          </p:cNvSpPr>
          <p:nvPr/>
        </p:nvSpPr>
        <p:spPr bwMode="auto">
          <a:xfrm>
            <a:off x="0" y="1143000"/>
            <a:ext cx="4610100" cy="0"/>
          </a:xfrm>
          <a:prstGeom prst="line">
            <a:avLst/>
          </a:prstGeom>
          <a:noFill/>
          <a:ln w="15875">
            <a:solidFill>
              <a:srgbClr val="4891DC"/>
            </a:solidFill>
            <a:round/>
            <a:headEnd/>
            <a:tailEnd/>
          </a:ln>
          <a:extLst>
            <a:ext uri="{909E8E84-426E-40DD-AFC4-6F175D3DCCD1}">
              <a14:hiddenFill xmlns:a14="http://schemas.microsoft.com/office/drawing/2010/main">
                <a:noFill/>
              </a14:hiddenFill>
            </a:ext>
          </a:extLst>
        </p:spPr>
        <p:txBody>
          <a:bodyPr/>
          <a:lstStyle/>
          <a:p>
            <a:endParaRPr lang="en-GB" dirty="0"/>
          </a:p>
        </p:txBody>
      </p:sp>
    </p:spTree>
    <p:extLst>
      <p:ext uri="{BB962C8B-B14F-4D97-AF65-F5344CB8AC3E}">
        <p14:creationId xmlns:p14="http://schemas.microsoft.com/office/powerpoint/2010/main" val="2884003422"/>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cSld name="15_Title Only">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50B290DC-B9A1-47C7-9F1C-E686F426CC2A}" type="datetimeFigureOut">
              <a:rPr lang="en-US" smtClean="0"/>
              <a:t>2/1/2017</a:t>
            </a:fld>
            <a:endParaRPr lang="en-US"/>
          </a:p>
        </p:txBody>
      </p:sp>
      <p:sp>
        <p:nvSpPr>
          <p:cNvPr id="3" name="Footer Placeholder 4"/>
          <p:cNvSpPr>
            <a:spLocks noGrp="1"/>
          </p:cNvSpPr>
          <p:nvPr>
            <p:ph type="ftr" sz="quarter" idx="11"/>
          </p:nvPr>
        </p:nvSpPr>
        <p:spPr/>
        <p:txBody>
          <a:bodyPr/>
          <a:lstStyle>
            <a:lvl1pPr>
              <a:defRPr/>
            </a:lvl1pPr>
          </a:lstStyle>
          <a:p>
            <a:endParaRPr lang="en-US"/>
          </a:p>
        </p:txBody>
      </p:sp>
      <p:sp>
        <p:nvSpPr>
          <p:cNvPr id="4" name="Slide Number Placeholder 5"/>
          <p:cNvSpPr>
            <a:spLocks noGrp="1"/>
          </p:cNvSpPr>
          <p:nvPr>
            <p:ph type="sldNum" sz="quarter" idx="12"/>
          </p:nvPr>
        </p:nvSpPr>
        <p:spPr/>
        <p:txBody>
          <a:bodyPr/>
          <a:lstStyle>
            <a:lvl1pPr>
              <a:defRPr/>
            </a:lvl1pPr>
          </a:lstStyle>
          <a:p>
            <a:fld id="{C5678AE2-9DCA-4B7B-BD58-BD5108B1AEDF}" type="slidenum">
              <a:rPr lang="en-US" smtClean="0"/>
              <a:t>‹#›</a:t>
            </a:fld>
            <a:endParaRPr lang="en-US"/>
          </a:p>
        </p:txBody>
      </p:sp>
      <p:sp>
        <p:nvSpPr>
          <p:cNvPr id="5" name="Line 5"/>
          <p:cNvSpPr>
            <a:spLocks noChangeShapeType="1"/>
          </p:cNvSpPr>
          <p:nvPr/>
        </p:nvSpPr>
        <p:spPr bwMode="auto">
          <a:xfrm>
            <a:off x="0" y="1143000"/>
            <a:ext cx="4610100" cy="0"/>
          </a:xfrm>
          <a:prstGeom prst="line">
            <a:avLst/>
          </a:prstGeom>
          <a:noFill/>
          <a:ln w="15875">
            <a:solidFill>
              <a:srgbClr val="4891DC"/>
            </a:solidFill>
            <a:round/>
            <a:headEnd/>
            <a:tailEnd/>
          </a:ln>
          <a:extLst>
            <a:ext uri="{909E8E84-426E-40DD-AFC4-6F175D3DCCD1}">
              <a14:hiddenFill xmlns:a14="http://schemas.microsoft.com/office/drawing/2010/main">
                <a:noFill/>
              </a14:hiddenFill>
            </a:ext>
          </a:extLst>
        </p:spPr>
        <p:txBody>
          <a:bodyPr/>
          <a:lstStyle/>
          <a:p>
            <a:endParaRPr lang="en-GB" dirty="0"/>
          </a:p>
        </p:txBody>
      </p:sp>
    </p:spTree>
    <p:extLst>
      <p:ext uri="{BB962C8B-B14F-4D97-AF65-F5344CB8AC3E}">
        <p14:creationId xmlns:p14="http://schemas.microsoft.com/office/powerpoint/2010/main" val="2884003422"/>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cSld name="16_Title Only">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50B290DC-B9A1-47C7-9F1C-E686F426CC2A}" type="datetimeFigureOut">
              <a:rPr lang="en-US" smtClean="0"/>
              <a:t>2/1/2017</a:t>
            </a:fld>
            <a:endParaRPr lang="en-US"/>
          </a:p>
        </p:txBody>
      </p:sp>
      <p:sp>
        <p:nvSpPr>
          <p:cNvPr id="3" name="Footer Placeholder 4"/>
          <p:cNvSpPr>
            <a:spLocks noGrp="1"/>
          </p:cNvSpPr>
          <p:nvPr>
            <p:ph type="ftr" sz="quarter" idx="11"/>
          </p:nvPr>
        </p:nvSpPr>
        <p:spPr/>
        <p:txBody>
          <a:bodyPr/>
          <a:lstStyle>
            <a:lvl1pPr>
              <a:defRPr/>
            </a:lvl1pPr>
          </a:lstStyle>
          <a:p>
            <a:endParaRPr lang="en-US"/>
          </a:p>
        </p:txBody>
      </p:sp>
      <p:sp>
        <p:nvSpPr>
          <p:cNvPr id="4" name="Slide Number Placeholder 5"/>
          <p:cNvSpPr>
            <a:spLocks noGrp="1"/>
          </p:cNvSpPr>
          <p:nvPr>
            <p:ph type="sldNum" sz="quarter" idx="12"/>
          </p:nvPr>
        </p:nvSpPr>
        <p:spPr/>
        <p:txBody>
          <a:bodyPr/>
          <a:lstStyle>
            <a:lvl1pPr>
              <a:defRPr/>
            </a:lvl1pPr>
          </a:lstStyle>
          <a:p>
            <a:fld id="{C5678AE2-9DCA-4B7B-BD58-BD5108B1AEDF}" type="slidenum">
              <a:rPr lang="en-US" smtClean="0"/>
              <a:t>‹#›</a:t>
            </a:fld>
            <a:endParaRPr lang="en-US"/>
          </a:p>
        </p:txBody>
      </p:sp>
      <p:sp>
        <p:nvSpPr>
          <p:cNvPr id="5" name="Line 5"/>
          <p:cNvSpPr>
            <a:spLocks noChangeShapeType="1"/>
          </p:cNvSpPr>
          <p:nvPr/>
        </p:nvSpPr>
        <p:spPr bwMode="auto">
          <a:xfrm>
            <a:off x="0" y="1143000"/>
            <a:ext cx="4610100" cy="0"/>
          </a:xfrm>
          <a:prstGeom prst="line">
            <a:avLst/>
          </a:prstGeom>
          <a:noFill/>
          <a:ln w="15875">
            <a:solidFill>
              <a:srgbClr val="4891DC"/>
            </a:solidFill>
            <a:round/>
            <a:headEnd/>
            <a:tailEnd/>
          </a:ln>
          <a:extLst>
            <a:ext uri="{909E8E84-426E-40DD-AFC4-6F175D3DCCD1}">
              <a14:hiddenFill xmlns:a14="http://schemas.microsoft.com/office/drawing/2010/main">
                <a:noFill/>
              </a14:hiddenFill>
            </a:ext>
          </a:extLst>
        </p:spPr>
        <p:txBody>
          <a:bodyPr/>
          <a:lstStyle/>
          <a:p>
            <a:endParaRPr lang="en-GB" dirty="0"/>
          </a:p>
        </p:txBody>
      </p:sp>
    </p:spTree>
    <p:extLst>
      <p:ext uri="{BB962C8B-B14F-4D97-AF65-F5344CB8AC3E}">
        <p14:creationId xmlns:p14="http://schemas.microsoft.com/office/powerpoint/2010/main" val="2884003422"/>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cSld name="17_Title Only">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50B290DC-B9A1-47C7-9F1C-E686F426CC2A}" type="datetimeFigureOut">
              <a:rPr lang="en-US" smtClean="0"/>
              <a:t>2/1/2017</a:t>
            </a:fld>
            <a:endParaRPr lang="en-US"/>
          </a:p>
        </p:txBody>
      </p:sp>
      <p:sp>
        <p:nvSpPr>
          <p:cNvPr id="3" name="Footer Placeholder 4"/>
          <p:cNvSpPr>
            <a:spLocks noGrp="1"/>
          </p:cNvSpPr>
          <p:nvPr>
            <p:ph type="ftr" sz="quarter" idx="11"/>
          </p:nvPr>
        </p:nvSpPr>
        <p:spPr/>
        <p:txBody>
          <a:bodyPr/>
          <a:lstStyle>
            <a:lvl1pPr>
              <a:defRPr/>
            </a:lvl1pPr>
          </a:lstStyle>
          <a:p>
            <a:endParaRPr lang="en-US"/>
          </a:p>
        </p:txBody>
      </p:sp>
      <p:sp>
        <p:nvSpPr>
          <p:cNvPr id="4" name="Slide Number Placeholder 5"/>
          <p:cNvSpPr>
            <a:spLocks noGrp="1"/>
          </p:cNvSpPr>
          <p:nvPr>
            <p:ph type="sldNum" sz="quarter" idx="12"/>
          </p:nvPr>
        </p:nvSpPr>
        <p:spPr/>
        <p:txBody>
          <a:bodyPr/>
          <a:lstStyle>
            <a:lvl1pPr>
              <a:defRPr/>
            </a:lvl1pPr>
          </a:lstStyle>
          <a:p>
            <a:fld id="{C5678AE2-9DCA-4B7B-BD58-BD5108B1AEDF}" type="slidenum">
              <a:rPr lang="en-US" smtClean="0"/>
              <a:t>‹#›</a:t>
            </a:fld>
            <a:endParaRPr lang="en-US"/>
          </a:p>
        </p:txBody>
      </p:sp>
      <p:sp>
        <p:nvSpPr>
          <p:cNvPr id="5" name="Line 5"/>
          <p:cNvSpPr>
            <a:spLocks noChangeShapeType="1"/>
          </p:cNvSpPr>
          <p:nvPr/>
        </p:nvSpPr>
        <p:spPr bwMode="auto">
          <a:xfrm>
            <a:off x="0" y="1143000"/>
            <a:ext cx="4610100" cy="0"/>
          </a:xfrm>
          <a:prstGeom prst="line">
            <a:avLst/>
          </a:prstGeom>
          <a:noFill/>
          <a:ln w="15875">
            <a:solidFill>
              <a:srgbClr val="4891DC"/>
            </a:solidFill>
            <a:round/>
            <a:headEnd/>
            <a:tailEnd/>
          </a:ln>
          <a:extLst>
            <a:ext uri="{909E8E84-426E-40DD-AFC4-6F175D3DCCD1}">
              <a14:hiddenFill xmlns:a14="http://schemas.microsoft.com/office/drawing/2010/main">
                <a:noFill/>
              </a14:hiddenFill>
            </a:ext>
          </a:extLst>
        </p:spPr>
        <p:txBody>
          <a:bodyPr/>
          <a:lstStyle/>
          <a:p>
            <a:endParaRPr lang="en-GB" dirty="0"/>
          </a:p>
        </p:txBody>
      </p:sp>
    </p:spTree>
    <p:extLst>
      <p:ext uri="{BB962C8B-B14F-4D97-AF65-F5344CB8AC3E}">
        <p14:creationId xmlns:p14="http://schemas.microsoft.com/office/powerpoint/2010/main" val="2884003422"/>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cSld name="18_Title Only">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50B290DC-B9A1-47C7-9F1C-E686F426CC2A}" type="datetimeFigureOut">
              <a:rPr lang="en-US" smtClean="0"/>
              <a:t>2/1/2017</a:t>
            </a:fld>
            <a:endParaRPr lang="en-US"/>
          </a:p>
        </p:txBody>
      </p:sp>
      <p:sp>
        <p:nvSpPr>
          <p:cNvPr id="3" name="Footer Placeholder 4"/>
          <p:cNvSpPr>
            <a:spLocks noGrp="1"/>
          </p:cNvSpPr>
          <p:nvPr>
            <p:ph type="ftr" sz="quarter" idx="11"/>
          </p:nvPr>
        </p:nvSpPr>
        <p:spPr/>
        <p:txBody>
          <a:bodyPr/>
          <a:lstStyle>
            <a:lvl1pPr>
              <a:defRPr/>
            </a:lvl1pPr>
          </a:lstStyle>
          <a:p>
            <a:endParaRPr lang="en-US"/>
          </a:p>
        </p:txBody>
      </p:sp>
      <p:sp>
        <p:nvSpPr>
          <p:cNvPr id="4" name="Slide Number Placeholder 5"/>
          <p:cNvSpPr>
            <a:spLocks noGrp="1"/>
          </p:cNvSpPr>
          <p:nvPr>
            <p:ph type="sldNum" sz="quarter" idx="12"/>
          </p:nvPr>
        </p:nvSpPr>
        <p:spPr/>
        <p:txBody>
          <a:bodyPr/>
          <a:lstStyle>
            <a:lvl1pPr>
              <a:defRPr/>
            </a:lvl1pPr>
          </a:lstStyle>
          <a:p>
            <a:fld id="{C5678AE2-9DCA-4B7B-BD58-BD5108B1AEDF}" type="slidenum">
              <a:rPr lang="en-US" smtClean="0"/>
              <a:t>‹#›</a:t>
            </a:fld>
            <a:endParaRPr lang="en-US"/>
          </a:p>
        </p:txBody>
      </p:sp>
      <p:sp>
        <p:nvSpPr>
          <p:cNvPr id="5" name="Line 5"/>
          <p:cNvSpPr>
            <a:spLocks noChangeShapeType="1"/>
          </p:cNvSpPr>
          <p:nvPr/>
        </p:nvSpPr>
        <p:spPr bwMode="auto">
          <a:xfrm>
            <a:off x="0" y="1143000"/>
            <a:ext cx="4610100" cy="0"/>
          </a:xfrm>
          <a:prstGeom prst="line">
            <a:avLst/>
          </a:prstGeom>
          <a:noFill/>
          <a:ln w="15875">
            <a:solidFill>
              <a:srgbClr val="4891DC"/>
            </a:solidFill>
            <a:round/>
            <a:headEnd/>
            <a:tailEnd/>
          </a:ln>
          <a:extLst>
            <a:ext uri="{909E8E84-426E-40DD-AFC4-6F175D3DCCD1}">
              <a14:hiddenFill xmlns:a14="http://schemas.microsoft.com/office/drawing/2010/main">
                <a:noFill/>
              </a14:hiddenFill>
            </a:ext>
          </a:extLst>
        </p:spPr>
        <p:txBody>
          <a:bodyPr/>
          <a:lstStyle/>
          <a:p>
            <a:endParaRPr lang="en-GB" dirty="0"/>
          </a:p>
        </p:txBody>
      </p:sp>
    </p:spTree>
    <p:extLst>
      <p:ext uri="{BB962C8B-B14F-4D97-AF65-F5344CB8AC3E}">
        <p14:creationId xmlns:p14="http://schemas.microsoft.com/office/powerpoint/2010/main" val="288400342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74FA924-CA2C-47F4-90E9-022C0DDD9584}" type="datetimeFigureOut">
              <a:rPr lang="en-GB" smtClean="0"/>
              <a:t>01/02/2017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67AC46B-8DF1-4AE2-9A3D-1DADE97D8E5D}" type="slidenum">
              <a:rPr lang="en-GB" smtClean="0"/>
              <a:t>‹#›</a:t>
            </a:fld>
            <a:endParaRPr lang="en-GB"/>
          </a:p>
        </p:txBody>
      </p:sp>
    </p:spTree>
    <p:extLst>
      <p:ext uri="{BB962C8B-B14F-4D97-AF65-F5344CB8AC3E}">
        <p14:creationId xmlns:p14="http://schemas.microsoft.com/office/powerpoint/2010/main" val="69090485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cSld name="19_Title Only">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50B290DC-B9A1-47C7-9F1C-E686F426CC2A}" type="datetimeFigureOut">
              <a:rPr lang="en-US" smtClean="0"/>
              <a:t>2/1/2017</a:t>
            </a:fld>
            <a:endParaRPr lang="en-US"/>
          </a:p>
        </p:txBody>
      </p:sp>
      <p:sp>
        <p:nvSpPr>
          <p:cNvPr id="3" name="Footer Placeholder 4"/>
          <p:cNvSpPr>
            <a:spLocks noGrp="1"/>
          </p:cNvSpPr>
          <p:nvPr>
            <p:ph type="ftr" sz="quarter" idx="11"/>
          </p:nvPr>
        </p:nvSpPr>
        <p:spPr/>
        <p:txBody>
          <a:bodyPr/>
          <a:lstStyle>
            <a:lvl1pPr>
              <a:defRPr/>
            </a:lvl1pPr>
          </a:lstStyle>
          <a:p>
            <a:endParaRPr lang="en-US"/>
          </a:p>
        </p:txBody>
      </p:sp>
      <p:sp>
        <p:nvSpPr>
          <p:cNvPr id="4" name="Slide Number Placeholder 5"/>
          <p:cNvSpPr>
            <a:spLocks noGrp="1"/>
          </p:cNvSpPr>
          <p:nvPr>
            <p:ph type="sldNum" sz="quarter" idx="12"/>
          </p:nvPr>
        </p:nvSpPr>
        <p:spPr/>
        <p:txBody>
          <a:bodyPr/>
          <a:lstStyle>
            <a:lvl1pPr>
              <a:defRPr/>
            </a:lvl1pPr>
          </a:lstStyle>
          <a:p>
            <a:fld id="{C5678AE2-9DCA-4B7B-BD58-BD5108B1AEDF}" type="slidenum">
              <a:rPr lang="en-US" smtClean="0"/>
              <a:t>‹#›</a:t>
            </a:fld>
            <a:endParaRPr lang="en-US"/>
          </a:p>
        </p:txBody>
      </p:sp>
      <p:sp>
        <p:nvSpPr>
          <p:cNvPr id="5" name="Line 5"/>
          <p:cNvSpPr>
            <a:spLocks noChangeShapeType="1"/>
          </p:cNvSpPr>
          <p:nvPr/>
        </p:nvSpPr>
        <p:spPr bwMode="auto">
          <a:xfrm>
            <a:off x="0" y="1143000"/>
            <a:ext cx="4610100" cy="0"/>
          </a:xfrm>
          <a:prstGeom prst="line">
            <a:avLst/>
          </a:prstGeom>
          <a:noFill/>
          <a:ln w="15875">
            <a:solidFill>
              <a:srgbClr val="4891DC"/>
            </a:solidFill>
            <a:round/>
            <a:headEnd/>
            <a:tailEnd/>
          </a:ln>
          <a:extLst>
            <a:ext uri="{909E8E84-426E-40DD-AFC4-6F175D3DCCD1}">
              <a14:hiddenFill xmlns:a14="http://schemas.microsoft.com/office/drawing/2010/main">
                <a:noFill/>
              </a14:hiddenFill>
            </a:ext>
          </a:extLst>
        </p:spPr>
        <p:txBody>
          <a:bodyPr/>
          <a:lstStyle/>
          <a:p>
            <a:endParaRPr lang="en-GB" dirty="0"/>
          </a:p>
        </p:txBody>
      </p:sp>
    </p:spTree>
    <p:extLst>
      <p:ext uri="{BB962C8B-B14F-4D97-AF65-F5344CB8AC3E}">
        <p14:creationId xmlns:p14="http://schemas.microsoft.com/office/powerpoint/2010/main" val="2884003422"/>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cSld name="20_Title Only">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50B290DC-B9A1-47C7-9F1C-E686F426CC2A}" type="datetimeFigureOut">
              <a:rPr lang="en-US" smtClean="0"/>
              <a:t>2/1/2017</a:t>
            </a:fld>
            <a:endParaRPr lang="en-US"/>
          </a:p>
        </p:txBody>
      </p:sp>
      <p:sp>
        <p:nvSpPr>
          <p:cNvPr id="3" name="Footer Placeholder 4"/>
          <p:cNvSpPr>
            <a:spLocks noGrp="1"/>
          </p:cNvSpPr>
          <p:nvPr>
            <p:ph type="ftr" sz="quarter" idx="11"/>
          </p:nvPr>
        </p:nvSpPr>
        <p:spPr/>
        <p:txBody>
          <a:bodyPr/>
          <a:lstStyle>
            <a:lvl1pPr>
              <a:defRPr/>
            </a:lvl1pPr>
          </a:lstStyle>
          <a:p>
            <a:endParaRPr lang="en-US"/>
          </a:p>
        </p:txBody>
      </p:sp>
      <p:sp>
        <p:nvSpPr>
          <p:cNvPr id="4" name="Slide Number Placeholder 5"/>
          <p:cNvSpPr>
            <a:spLocks noGrp="1"/>
          </p:cNvSpPr>
          <p:nvPr>
            <p:ph type="sldNum" sz="quarter" idx="12"/>
          </p:nvPr>
        </p:nvSpPr>
        <p:spPr/>
        <p:txBody>
          <a:bodyPr/>
          <a:lstStyle>
            <a:lvl1pPr>
              <a:defRPr/>
            </a:lvl1pPr>
          </a:lstStyle>
          <a:p>
            <a:fld id="{C5678AE2-9DCA-4B7B-BD58-BD5108B1AEDF}" type="slidenum">
              <a:rPr lang="en-US" smtClean="0"/>
              <a:t>‹#›</a:t>
            </a:fld>
            <a:endParaRPr lang="en-US"/>
          </a:p>
        </p:txBody>
      </p:sp>
      <p:sp>
        <p:nvSpPr>
          <p:cNvPr id="5" name="Line 5"/>
          <p:cNvSpPr>
            <a:spLocks noChangeShapeType="1"/>
          </p:cNvSpPr>
          <p:nvPr/>
        </p:nvSpPr>
        <p:spPr bwMode="auto">
          <a:xfrm>
            <a:off x="0" y="1143000"/>
            <a:ext cx="4610100" cy="0"/>
          </a:xfrm>
          <a:prstGeom prst="line">
            <a:avLst/>
          </a:prstGeom>
          <a:noFill/>
          <a:ln w="15875">
            <a:solidFill>
              <a:srgbClr val="4891DC"/>
            </a:solidFill>
            <a:round/>
            <a:headEnd/>
            <a:tailEnd/>
          </a:ln>
          <a:extLst>
            <a:ext uri="{909E8E84-426E-40DD-AFC4-6F175D3DCCD1}">
              <a14:hiddenFill xmlns:a14="http://schemas.microsoft.com/office/drawing/2010/main">
                <a:noFill/>
              </a14:hiddenFill>
            </a:ext>
          </a:extLst>
        </p:spPr>
        <p:txBody>
          <a:bodyPr/>
          <a:lstStyle/>
          <a:p>
            <a:endParaRPr lang="en-GB" dirty="0"/>
          </a:p>
        </p:txBody>
      </p:sp>
    </p:spTree>
    <p:extLst>
      <p:ext uri="{BB962C8B-B14F-4D97-AF65-F5344CB8AC3E}">
        <p14:creationId xmlns:p14="http://schemas.microsoft.com/office/powerpoint/2010/main" val="2884003422"/>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cSld name="21_Title Only">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50B290DC-B9A1-47C7-9F1C-E686F426CC2A}" type="datetimeFigureOut">
              <a:rPr lang="en-US" smtClean="0"/>
              <a:t>2/1/2017</a:t>
            </a:fld>
            <a:endParaRPr lang="en-US"/>
          </a:p>
        </p:txBody>
      </p:sp>
      <p:sp>
        <p:nvSpPr>
          <p:cNvPr id="3" name="Footer Placeholder 4"/>
          <p:cNvSpPr>
            <a:spLocks noGrp="1"/>
          </p:cNvSpPr>
          <p:nvPr>
            <p:ph type="ftr" sz="quarter" idx="11"/>
          </p:nvPr>
        </p:nvSpPr>
        <p:spPr/>
        <p:txBody>
          <a:bodyPr/>
          <a:lstStyle>
            <a:lvl1pPr>
              <a:defRPr/>
            </a:lvl1pPr>
          </a:lstStyle>
          <a:p>
            <a:endParaRPr lang="en-US"/>
          </a:p>
        </p:txBody>
      </p:sp>
      <p:sp>
        <p:nvSpPr>
          <p:cNvPr id="4" name="Slide Number Placeholder 5"/>
          <p:cNvSpPr>
            <a:spLocks noGrp="1"/>
          </p:cNvSpPr>
          <p:nvPr>
            <p:ph type="sldNum" sz="quarter" idx="12"/>
          </p:nvPr>
        </p:nvSpPr>
        <p:spPr/>
        <p:txBody>
          <a:bodyPr/>
          <a:lstStyle>
            <a:lvl1pPr>
              <a:defRPr/>
            </a:lvl1pPr>
          </a:lstStyle>
          <a:p>
            <a:fld id="{C5678AE2-9DCA-4B7B-BD58-BD5108B1AEDF}" type="slidenum">
              <a:rPr lang="en-US" smtClean="0"/>
              <a:t>‹#›</a:t>
            </a:fld>
            <a:endParaRPr lang="en-US"/>
          </a:p>
        </p:txBody>
      </p:sp>
      <p:sp>
        <p:nvSpPr>
          <p:cNvPr id="5" name="Line 5"/>
          <p:cNvSpPr>
            <a:spLocks noChangeShapeType="1"/>
          </p:cNvSpPr>
          <p:nvPr/>
        </p:nvSpPr>
        <p:spPr bwMode="auto">
          <a:xfrm>
            <a:off x="0" y="1143000"/>
            <a:ext cx="4610100" cy="0"/>
          </a:xfrm>
          <a:prstGeom prst="line">
            <a:avLst/>
          </a:prstGeom>
          <a:noFill/>
          <a:ln w="15875">
            <a:solidFill>
              <a:srgbClr val="4891DC"/>
            </a:solidFill>
            <a:round/>
            <a:headEnd/>
            <a:tailEnd/>
          </a:ln>
          <a:extLst>
            <a:ext uri="{909E8E84-426E-40DD-AFC4-6F175D3DCCD1}">
              <a14:hiddenFill xmlns:a14="http://schemas.microsoft.com/office/drawing/2010/main">
                <a:noFill/>
              </a14:hiddenFill>
            </a:ext>
          </a:extLst>
        </p:spPr>
        <p:txBody>
          <a:bodyPr/>
          <a:lstStyle/>
          <a:p>
            <a:endParaRPr lang="en-GB" dirty="0"/>
          </a:p>
        </p:txBody>
      </p:sp>
    </p:spTree>
    <p:extLst>
      <p:ext uri="{BB962C8B-B14F-4D97-AF65-F5344CB8AC3E}">
        <p14:creationId xmlns:p14="http://schemas.microsoft.com/office/powerpoint/2010/main" val="2884003422"/>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cSld name="22_Title Only">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50B290DC-B9A1-47C7-9F1C-E686F426CC2A}" type="datetimeFigureOut">
              <a:rPr lang="en-US" smtClean="0"/>
              <a:t>2/1/2017</a:t>
            </a:fld>
            <a:endParaRPr lang="en-US"/>
          </a:p>
        </p:txBody>
      </p:sp>
      <p:sp>
        <p:nvSpPr>
          <p:cNvPr id="3" name="Footer Placeholder 4"/>
          <p:cNvSpPr>
            <a:spLocks noGrp="1"/>
          </p:cNvSpPr>
          <p:nvPr>
            <p:ph type="ftr" sz="quarter" idx="11"/>
          </p:nvPr>
        </p:nvSpPr>
        <p:spPr/>
        <p:txBody>
          <a:bodyPr/>
          <a:lstStyle>
            <a:lvl1pPr>
              <a:defRPr/>
            </a:lvl1pPr>
          </a:lstStyle>
          <a:p>
            <a:endParaRPr lang="en-US"/>
          </a:p>
        </p:txBody>
      </p:sp>
      <p:sp>
        <p:nvSpPr>
          <p:cNvPr id="4" name="Slide Number Placeholder 5"/>
          <p:cNvSpPr>
            <a:spLocks noGrp="1"/>
          </p:cNvSpPr>
          <p:nvPr>
            <p:ph type="sldNum" sz="quarter" idx="12"/>
          </p:nvPr>
        </p:nvSpPr>
        <p:spPr/>
        <p:txBody>
          <a:bodyPr/>
          <a:lstStyle>
            <a:lvl1pPr>
              <a:defRPr/>
            </a:lvl1pPr>
          </a:lstStyle>
          <a:p>
            <a:fld id="{C5678AE2-9DCA-4B7B-BD58-BD5108B1AEDF}" type="slidenum">
              <a:rPr lang="en-US" smtClean="0"/>
              <a:t>‹#›</a:t>
            </a:fld>
            <a:endParaRPr lang="en-US"/>
          </a:p>
        </p:txBody>
      </p:sp>
      <p:sp>
        <p:nvSpPr>
          <p:cNvPr id="5" name="Line 5"/>
          <p:cNvSpPr>
            <a:spLocks noChangeShapeType="1"/>
          </p:cNvSpPr>
          <p:nvPr/>
        </p:nvSpPr>
        <p:spPr bwMode="auto">
          <a:xfrm>
            <a:off x="0" y="1143000"/>
            <a:ext cx="4610100" cy="0"/>
          </a:xfrm>
          <a:prstGeom prst="line">
            <a:avLst/>
          </a:prstGeom>
          <a:noFill/>
          <a:ln w="15875">
            <a:solidFill>
              <a:srgbClr val="4891DC"/>
            </a:solidFill>
            <a:round/>
            <a:headEnd/>
            <a:tailEnd/>
          </a:ln>
          <a:extLst>
            <a:ext uri="{909E8E84-426E-40DD-AFC4-6F175D3DCCD1}">
              <a14:hiddenFill xmlns:a14="http://schemas.microsoft.com/office/drawing/2010/main">
                <a:noFill/>
              </a14:hiddenFill>
            </a:ext>
          </a:extLst>
        </p:spPr>
        <p:txBody>
          <a:bodyPr/>
          <a:lstStyle/>
          <a:p>
            <a:endParaRPr lang="en-GB" dirty="0"/>
          </a:p>
        </p:txBody>
      </p:sp>
    </p:spTree>
    <p:extLst>
      <p:ext uri="{BB962C8B-B14F-4D97-AF65-F5344CB8AC3E}">
        <p14:creationId xmlns:p14="http://schemas.microsoft.com/office/powerpoint/2010/main" val="2884003422"/>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cSld name="23_Title Only">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50B290DC-B9A1-47C7-9F1C-E686F426CC2A}" type="datetimeFigureOut">
              <a:rPr lang="en-US" smtClean="0"/>
              <a:t>2/1/2017</a:t>
            </a:fld>
            <a:endParaRPr lang="en-US"/>
          </a:p>
        </p:txBody>
      </p:sp>
      <p:sp>
        <p:nvSpPr>
          <p:cNvPr id="3" name="Footer Placeholder 4"/>
          <p:cNvSpPr>
            <a:spLocks noGrp="1"/>
          </p:cNvSpPr>
          <p:nvPr>
            <p:ph type="ftr" sz="quarter" idx="11"/>
          </p:nvPr>
        </p:nvSpPr>
        <p:spPr/>
        <p:txBody>
          <a:bodyPr/>
          <a:lstStyle>
            <a:lvl1pPr>
              <a:defRPr/>
            </a:lvl1pPr>
          </a:lstStyle>
          <a:p>
            <a:endParaRPr lang="en-US"/>
          </a:p>
        </p:txBody>
      </p:sp>
      <p:sp>
        <p:nvSpPr>
          <p:cNvPr id="4" name="Slide Number Placeholder 5"/>
          <p:cNvSpPr>
            <a:spLocks noGrp="1"/>
          </p:cNvSpPr>
          <p:nvPr>
            <p:ph type="sldNum" sz="quarter" idx="12"/>
          </p:nvPr>
        </p:nvSpPr>
        <p:spPr/>
        <p:txBody>
          <a:bodyPr/>
          <a:lstStyle>
            <a:lvl1pPr>
              <a:defRPr/>
            </a:lvl1pPr>
          </a:lstStyle>
          <a:p>
            <a:fld id="{C5678AE2-9DCA-4B7B-BD58-BD5108B1AEDF}" type="slidenum">
              <a:rPr lang="en-US" smtClean="0"/>
              <a:t>‹#›</a:t>
            </a:fld>
            <a:endParaRPr lang="en-US"/>
          </a:p>
        </p:txBody>
      </p:sp>
      <p:sp>
        <p:nvSpPr>
          <p:cNvPr id="5" name="Line 5"/>
          <p:cNvSpPr>
            <a:spLocks noChangeShapeType="1"/>
          </p:cNvSpPr>
          <p:nvPr/>
        </p:nvSpPr>
        <p:spPr bwMode="auto">
          <a:xfrm>
            <a:off x="0" y="1143000"/>
            <a:ext cx="4610100" cy="0"/>
          </a:xfrm>
          <a:prstGeom prst="line">
            <a:avLst/>
          </a:prstGeom>
          <a:noFill/>
          <a:ln w="15875">
            <a:solidFill>
              <a:srgbClr val="4891DC"/>
            </a:solidFill>
            <a:round/>
            <a:headEnd/>
            <a:tailEnd/>
          </a:ln>
          <a:extLst>
            <a:ext uri="{909E8E84-426E-40DD-AFC4-6F175D3DCCD1}">
              <a14:hiddenFill xmlns:a14="http://schemas.microsoft.com/office/drawing/2010/main">
                <a:noFill/>
              </a14:hiddenFill>
            </a:ext>
          </a:extLst>
        </p:spPr>
        <p:txBody>
          <a:bodyPr/>
          <a:lstStyle/>
          <a:p>
            <a:endParaRPr lang="en-GB" dirty="0"/>
          </a:p>
        </p:txBody>
      </p:sp>
    </p:spTree>
    <p:extLst>
      <p:ext uri="{BB962C8B-B14F-4D97-AF65-F5344CB8AC3E}">
        <p14:creationId xmlns:p14="http://schemas.microsoft.com/office/powerpoint/2010/main" val="2884003422"/>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cSld name="24_Title Only">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50B290DC-B9A1-47C7-9F1C-E686F426CC2A}" type="datetimeFigureOut">
              <a:rPr lang="en-US" smtClean="0"/>
              <a:t>2/1/2017</a:t>
            </a:fld>
            <a:endParaRPr lang="en-US"/>
          </a:p>
        </p:txBody>
      </p:sp>
      <p:sp>
        <p:nvSpPr>
          <p:cNvPr id="3" name="Footer Placeholder 4"/>
          <p:cNvSpPr>
            <a:spLocks noGrp="1"/>
          </p:cNvSpPr>
          <p:nvPr>
            <p:ph type="ftr" sz="quarter" idx="11"/>
          </p:nvPr>
        </p:nvSpPr>
        <p:spPr/>
        <p:txBody>
          <a:bodyPr/>
          <a:lstStyle>
            <a:lvl1pPr>
              <a:defRPr/>
            </a:lvl1pPr>
          </a:lstStyle>
          <a:p>
            <a:endParaRPr lang="en-US"/>
          </a:p>
        </p:txBody>
      </p:sp>
      <p:sp>
        <p:nvSpPr>
          <p:cNvPr id="4" name="Slide Number Placeholder 5"/>
          <p:cNvSpPr>
            <a:spLocks noGrp="1"/>
          </p:cNvSpPr>
          <p:nvPr>
            <p:ph type="sldNum" sz="quarter" idx="12"/>
          </p:nvPr>
        </p:nvSpPr>
        <p:spPr/>
        <p:txBody>
          <a:bodyPr/>
          <a:lstStyle>
            <a:lvl1pPr>
              <a:defRPr/>
            </a:lvl1pPr>
          </a:lstStyle>
          <a:p>
            <a:fld id="{C5678AE2-9DCA-4B7B-BD58-BD5108B1AEDF}" type="slidenum">
              <a:rPr lang="en-US" smtClean="0"/>
              <a:t>‹#›</a:t>
            </a:fld>
            <a:endParaRPr lang="en-US"/>
          </a:p>
        </p:txBody>
      </p:sp>
      <p:sp>
        <p:nvSpPr>
          <p:cNvPr id="5" name="Line 5"/>
          <p:cNvSpPr>
            <a:spLocks noChangeShapeType="1"/>
          </p:cNvSpPr>
          <p:nvPr/>
        </p:nvSpPr>
        <p:spPr bwMode="auto">
          <a:xfrm>
            <a:off x="0" y="1143000"/>
            <a:ext cx="4610100" cy="0"/>
          </a:xfrm>
          <a:prstGeom prst="line">
            <a:avLst/>
          </a:prstGeom>
          <a:noFill/>
          <a:ln w="15875">
            <a:solidFill>
              <a:srgbClr val="4891DC"/>
            </a:solidFill>
            <a:round/>
            <a:headEnd/>
            <a:tailEnd/>
          </a:ln>
          <a:extLst>
            <a:ext uri="{909E8E84-426E-40DD-AFC4-6F175D3DCCD1}">
              <a14:hiddenFill xmlns:a14="http://schemas.microsoft.com/office/drawing/2010/main">
                <a:noFill/>
              </a14:hiddenFill>
            </a:ext>
          </a:extLst>
        </p:spPr>
        <p:txBody>
          <a:bodyPr/>
          <a:lstStyle/>
          <a:p>
            <a:endParaRPr lang="en-GB" dirty="0"/>
          </a:p>
        </p:txBody>
      </p:sp>
    </p:spTree>
    <p:extLst>
      <p:ext uri="{BB962C8B-B14F-4D97-AF65-F5344CB8AC3E}">
        <p14:creationId xmlns:p14="http://schemas.microsoft.com/office/powerpoint/2010/main" val="2884003422"/>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cSld name="25_Title Only">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50B290DC-B9A1-47C7-9F1C-E686F426CC2A}" type="datetimeFigureOut">
              <a:rPr lang="en-US" smtClean="0"/>
              <a:t>2/1/2017</a:t>
            </a:fld>
            <a:endParaRPr lang="en-US"/>
          </a:p>
        </p:txBody>
      </p:sp>
      <p:sp>
        <p:nvSpPr>
          <p:cNvPr id="3" name="Footer Placeholder 4"/>
          <p:cNvSpPr>
            <a:spLocks noGrp="1"/>
          </p:cNvSpPr>
          <p:nvPr>
            <p:ph type="ftr" sz="quarter" idx="11"/>
          </p:nvPr>
        </p:nvSpPr>
        <p:spPr/>
        <p:txBody>
          <a:bodyPr/>
          <a:lstStyle>
            <a:lvl1pPr>
              <a:defRPr/>
            </a:lvl1pPr>
          </a:lstStyle>
          <a:p>
            <a:endParaRPr lang="en-US"/>
          </a:p>
        </p:txBody>
      </p:sp>
      <p:sp>
        <p:nvSpPr>
          <p:cNvPr id="4" name="Slide Number Placeholder 5"/>
          <p:cNvSpPr>
            <a:spLocks noGrp="1"/>
          </p:cNvSpPr>
          <p:nvPr>
            <p:ph type="sldNum" sz="quarter" idx="12"/>
          </p:nvPr>
        </p:nvSpPr>
        <p:spPr/>
        <p:txBody>
          <a:bodyPr/>
          <a:lstStyle>
            <a:lvl1pPr>
              <a:defRPr/>
            </a:lvl1pPr>
          </a:lstStyle>
          <a:p>
            <a:fld id="{C5678AE2-9DCA-4B7B-BD58-BD5108B1AEDF}" type="slidenum">
              <a:rPr lang="en-US" smtClean="0"/>
              <a:t>‹#›</a:t>
            </a:fld>
            <a:endParaRPr lang="en-US"/>
          </a:p>
        </p:txBody>
      </p:sp>
      <p:sp>
        <p:nvSpPr>
          <p:cNvPr id="5" name="Line 5"/>
          <p:cNvSpPr>
            <a:spLocks noChangeShapeType="1"/>
          </p:cNvSpPr>
          <p:nvPr/>
        </p:nvSpPr>
        <p:spPr bwMode="auto">
          <a:xfrm>
            <a:off x="0" y="1143000"/>
            <a:ext cx="4610100" cy="0"/>
          </a:xfrm>
          <a:prstGeom prst="line">
            <a:avLst/>
          </a:prstGeom>
          <a:noFill/>
          <a:ln w="15875">
            <a:solidFill>
              <a:srgbClr val="4891DC"/>
            </a:solidFill>
            <a:round/>
            <a:headEnd/>
            <a:tailEnd/>
          </a:ln>
          <a:extLst>
            <a:ext uri="{909E8E84-426E-40DD-AFC4-6F175D3DCCD1}">
              <a14:hiddenFill xmlns:a14="http://schemas.microsoft.com/office/drawing/2010/main">
                <a:noFill/>
              </a14:hiddenFill>
            </a:ext>
          </a:extLst>
        </p:spPr>
        <p:txBody>
          <a:bodyPr/>
          <a:lstStyle/>
          <a:p>
            <a:endParaRPr lang="en-GB" dirty="0"/>
          </a:p>
        </p:txBody>
      </p:sp>
    </p:spTree>
    <p:extLst>
      <p:ext uri="{BB962C8B-B14F-4D97-AF65-F5344CB8AC3E}">
        <p14:creationId xmlns:p14="http://schemas.microsoft.com/office/powerpoint/2010/main" val="2884003422"/>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cSld name="26_Title Only">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50B290DC-B9A1-47C7-9F1C-E686F426CC2A}" type="datetimeFigureOut">
              <a:rPr lang="en-US" smtClean="0"/>
              <a:t>2/1/2017</a:t>
            </a:fld>
            <a:endParaRPr lang="en-US"/>
          </a:p>
        </p:txBody>
      </p:sp>
      <p:sp>
        <p:nvSpPr>
          <p:cNvPr id="3" name="Footer Placeholder 4"/>
          <p:cNvSpPr>
            <a:spLocks noGrp="1"/>
          </p:cNvSpPr>
          <p:nvPr>
            <p:ph type="ftr" sz="quarter" idx="11"/>
          </p:nvPr>
        </p:nvSpPr>
        <p:spPr/>
        <p:txBody>
          <a:bodyPr/>
          <a:lstStyle>
            <a:lvl1pPr>
              <a:defRPr/>
            </a:lvl1pPr>
          </a:lstStyle>
          <a:p>
            <a:endParaRPr lang="en-US"/>
          </a:p>
        </p:txBody>
      </p:sp>
      <p:sp>
        <p:nvSpPr>
          <p:cNvPr id="4" name="Slide Number Placeholder 5"/>
          <p:cNvSpPr>
            <a:spLocks noGrp="1"/>
          </p:cNvSpPr>
          <p:nvPr>
            <p:ph type="sldNum" sz="quarter" idx="12"/>
          </p:nvPr>
        </p:nvSpPr>
        <p:spPr/>
        <p:txBody>
          <a:bodyPr/>
          <a:lstStyle>
            <a:lvl1pPr>
              <a:defRPr/>
            </a:lvl1pPr>
          </a:lstStyle>
          <a:p>
            <a:fld id="{C5678AE2-9DCA-4B7B-BD58-BD5108B1AEDF}" type="slidenum">
              <a:rPr lang="en-US" smtClean="0"/>
              <a:t>‹#›</a:t>
            </a:fld>
            <a:endParaRPr lang="en-US"/>
          </a:p>
        </p:txBody>
      </p:sp>
      <p:sp>
        <p:nvSpPr>
          <p:cNvPr id="5" name="Line 5"/>
          <p:cNvSpPr>
            <a:spLocks noChangeShapeType="1"/>
          </p:cNvSpPr>
          <p:nvPr/>
        </p:nvSpPr>
        <p:spPr bwMode="auto">
          <a:xfrm>
            <a:off x="0" y="1143000"/>
            <a:ext cx="4610100" cy="0"/>
          </a:xfrm>
          <a:prstGeom prst="line">
            <a:avLst/>
          </a:prstGeom>
          <a:noFill/>
          <a:ln w="15875">
            <a:solidFill>
              <a:srgbClr val="4891DC"/>
            </a:solidFill>
            <a:round/>
            <a:headEnd/>
            <a:tailEnd/>
          </a:ln>
          <a:extLst>
            <a:ext uri="{909E8E84-426E-40DD-AFC4-6F175D3DCCD1}">
              <a14:hiddenFill xmlns:a14="http://schemas.microsoft.com/office/drawing/2010/main">
                <a:noFill/>
              </a14:hiddenFill>
            </a:ext>
          </a:extLst>
        </p:spPr>
        <p:txBody>
          <a:bodyPr/>
          <a:lstStyle/>
          <a:p>
            <a:endParaRPr lang="en-GB" dirty="0"/>
          </a:p>
        </p:txBody>
      </p:sp>
    </p:spTree>
    <p:extLst>
      <p:ext uri="{BB962C8B-B14F-4D97-AF65-F5344CB8AC3E}">
        <p14:creationId xmlns:p14="http://schemas.microsoft.com/office/powerpoint/2010/main" val="2884003422"/>
      </p:ext>
    </p:extLst>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cSld name="27_Title Only">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50B290DC-B9A1-47C7-9F1C-E686F426CC2A}" type="datetimeFigureOut">
              <a:rPr lang="en-US" smtClean="0"/>
              <a:t>2/1/2017</a:t>
            </a:fld>
            <a:endParaRPr lang="en-US"/>
          </a:p>
        </p:txBody>
      </p:sp>
      <p:sp>
        <p:nvSpPr>
          <p:cNvPr id="3" name="Footer Placeholder 4"/>
          <p:cNvSpPr>
            <a:spLocks noGrp="1"/>
          </p:cNvSpPr>
          <p:nvPr>
            <p:ph type="ftr" sz="quarter" idx="11"/>
          </p:nvPr>
        </p:nvSpPr>
        <p:spPr/>
        <p:txBody>
          <a:bodyPr/>
          <a:lstStyle>
            <a:lvl1pPr>
              <a:defRPr/>
            </a:lvl1pPr>
          </a:lstStyle>
          <a:p>
            <a:endParaRPr lang="en-US"/>
          </a:p>
        </p:txBody>
      </p:sp>
      <p:sp>
        <p:nvSpPr>
          <p:cNvPr id="4" name="Slide Number Placeholder 5"/>
          <p:cNvSpPr>
            <a:spLocks noGrp="1"/>
          </p:cNvSpPr>
          <p:nvPr>
            <p:ph type="sldNum" sz="quarter" idx="12"/>
          </p:nvPr>
        </p:nvSpPr>
        <p:spPr/>
        <p:txBody>
          <a:bodyPr/>
          <a:lstStyle>
            <a:lvl1pPr>
              <a:defRPr/>
            </a:lvl1pPr>
          </a:lstStyle>
          <a:p>
            <a:fld id="{C5678AE2-9DCA-4B7B-BD58-BD5108B1AEDF}" type="slidenum">
              <a:rPr lang="en-US" smtClean="0"/>
              <a:t>‹#›</a:t>
            </a:fld>
            <a:endParaRPr lang="en-US"/>
          </a:p>
        </p:txBody>
      </p:sp>
      <p:sp>
        <p:nvSpPr>
          <p:cNvPr id="5" name="Line 5"/>
          <p:cNvSpPr>
            <a:spLocks noChangeShapeType="1"/>
          </p:cNvSpPr>
          <p:nvPr/>
        </p:nvSpPr>
        <p:spPr bwMode="auto">
          <a:xfrm>
            <a:off x="0" y="1143000"/>
            <a:ext cx="4610100" cy="0"/>
          </a:xfrm>
          <a:prstGeom prst="line">
            <a:avLst/>
          </a:prstGeom>
          <a:noFill/>
          <a:ln w="15875">
            <a:solidFill>
              <a:srgbClr val="4891DC"/>
            </a:solidFill>
            <a:round/>
            <a:headEnd/>
            <a:tailEnd/>
          </a:ln>
          <a:extLst>
            <a:ext uri="{909E8E84-426E-40DD-AFC4-6F175D3DCCD1}">
              <a14:hiddenFill xmlns:a14="http://schemas.microsoft.com/office/drawing/2010/main">
                <a:noFill/>
              </a14:hiddenFill>
            </a:ext>
          </a:extLst>
        </p:spPr>
        <p:txBody>
          <a:bodyPr/>
          <a:lstStyle/>
          <a:p>
            <a:endParaRPr lang="en-GB" dirty="0"/>
          </a:p>
        </p:txBody>
      </p:sp>
    </p:spTree>
    <p:extLst>
      <p:ext uri="{BB962C8B-B14F-4D97-AF65-F5344CB8AC3E}">
        <p14:creationId xmlns:p14="http://schemas.microsoft.com/office/powerpoint/2010/main" val="2884003422"/>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cSld name="28_Title Only">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50B290DC-B9A1-47C7-9F1C-E686F426CC2A}" type="datetimeFigureOut">
              <a:rPr lang="en-US" smtClean="0"/>
              <a:t>2/1/2017</a:t>
            </a:fld>
            <a:endParaRPr lang="en-US"/>
          </a:p>
        </p:txBody>
      </p:sp>
      <p:sp>
        <p:nvSpPr>
          <p:cNvPr id="3" name="Footer Placeholder 4"/>
          <p:cNvSpPr>
            <a:spLocks noGrp="1"/>
          </p:cNvSpPr>
          <p:nvPr>
            <p:ph type="ftr" sz="quarter" idx="11"/>
          </p:nvPr>
        </p:nvSpPr>
        <p:spPr/>
        <p:txBody>
          <a:bodyPr/>
          <a:lstStyle>
            <a:lvl1pPr>
              <a:defRPr/>
            </a:lvl1pPr>
          </a:lstStyle>
          <a:p>
            <a:endParaRPr lang="en-US"/>
          </a:p>
        </p:txBody>
      </p:sp>
      <p:sp>
        <p:nvSpPr>
          <p:cNvPr id="4" name="Slide Number Placeholder 5"/>
          <p:cNvSpPr>
            <a:spLocks noGrp="1"/>
          </p:cNvSpPr>
          <p:nvPr>
            <p:ph type="sldNum" sz="quarter" idx="12"/>
          </p:nvPr>
        </p:nvSpPr>
        <p:spPr/>
        <p:txBody>
          <a:bodyPr/>
          <a:lstStyle>
            <a:lvl1pPr>
              <a:defRPr/>
            </a:lvl1pPr>
          </a:lstStyle>
          <a:p>
            <a:fld id="{C5678AE2-9DCA-4B7B-BD58-BD5108B1AEDF}" type="slidenum">
              <a:rPr lang="en-US" smtClean="0"/>
              <a:t>‹#›</a:t>
            </a:fld>
            <a:endParaRPr lang="en-US"/>
          </a:p>
        </p:txBody>
      </p:sp>
      <p:sp>
        <p:nvSpPr>
          <p:cNvPr id="5" name="Line 5"/>
          <p:cNvSpPr>
            <a:spLocks noChangeShapeType="1"/>
          </p:cNvSpPr>
          <p:nvPr/>
        </p:nvSpPr>
        <p:spPr bwMode="auto">
          <a:xfrm>
            <a:off x="0" y="1143000"/>
            <a:ext cx="4610100" cy="0"/>
          </a:xfrm>
          <a:prstGeom prst="line">
            <a:avLst/>
          </a:prstGeom>
          <a:noFill/>
          <a:ln w="15875">
            <a:solidFill>
              <a:srgbClr val="4891DC"/>
            </a:solidFill>
            <a:round/>
            <a:headEnd/>
            <a:tailEnd/>
          </a:ln>
          <a:extLst>
            <a:ext uri="{909E8E84-426E-40DD-AFC4-6F175D3DCCD1}">
              <a14:hiddenFill xmlns:a14="http://schemas.microsoft.com/office/drawing/2010/main">
                <a:noFill/>
              </a14:hiddenFill>
            </a:ext>
          </a:extLst>
        </p:spPr>
        <p:txBody>
          <a:bodyPr/>
          <a:lstStyle/>
          <a:p>
            <a:endParaRPr lang="en-GB" dirty="0"/>
          </a:p>
        </p:txBody>
      </p:sp>
    </p:spTree>
    <p:extLst>
      <p:ext uri="{BB962C8B-B14F-4D97-AF65-F5344CB8AC3E}">
        <p14:creationId xmlns:p14="http://schemas.microsoft.com/office/powerpoint/2010/main" val="288400342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F74FA924-CA2C-47F4-90E9-022C0DDD9584}" type="datetimeFigureOut">
              <a:rPr lang="en-GB" smtClean="0"/>
              <a:t>01/02/2017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67AC46B-8DF1-4AE2-9A3D-1DADE97D8E5D}" type="slidenum">
              <a:rPr lang="en-GB" smtClean="0"/>
              <a:t>‹#›</a:t>
            </a:fld>
            <a:endParaRPr lang="en-GB"/>
          </a:p>
        </p:txBody>
      </p:sp>
    </p:spTree>
    <p:extLst>
      <p:ext uri="{BB962C8B-B14F-4D97-AF65-F5344CB8AC3E}">
        <p14:creationId xmlns:p14="http://schemas.microsoft.com/office/powerpoint/2010/main" val="50133157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cSld name="29_Title Only">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50B290DC-B9A1-47C7-9F1C-E686F426CC2A}" type="datetimeFigureOut">
              <a:rPr lang="en-US" smtClean="0"/>
              <a:t>2/1/2017</a:t>
            </a:fld>
            <a:endParaRPr lang="en-US"/>
          </a:p>
        </p:txBody>
      </p:sp>
      <p:sp>
        <p:nvSpPr>
          <p:cNvPr id="3" name="Footer Placeholder 4"/>
          <p:cNvSpPr>
            <a:spLocks noGrp="1"/>
          </p:cNvSpPr>
          <p:nvPr>
            <p:ph type="ftr" sz="quarter" idx="11"/>
          </p:nvPr>
        </p:nvSpPr>
        <p:spPr/>
        <p:txBody>
          <a:bodyPr/>
          <a:lstStyle>
            <a:lvl1pPr>
              <a:defRPr/>
            </a:lvl1pPr>
          </a:lstStyle>
          <a:p>
            <a:endParaRPr lang="en-US"/>
          </a:p>
        </p:txBody>
      </p:sp>
      <p:sp>
        <p:nvSpPr>
          <p:cNvPr id="4" name="Slide Number Placeholder 5"/>
          <p:cNvSpPr>
            <a:spLocks noGrp="1"/>
          </p:cNvSpPr>
          <p:nvPr>
            <p:ph type="sldNum" sz="quarter" idx="12"/>
          </p:nvPr>
        </p:nvSpPr>
        <p:spPr/>
        <p:txBody>
          <a:bodyPr/>
          <a:lstStyle>
            <a:lvl1pPr>
              <a:defRPr/>
            </a:lvl1pPr>
          </a:lstStyle>
          <a:p>
            <a:fld id="{C5678AE2-9DCA-4B7B-BD58-BD5108B1AEDF}" type="slidenum">
              <a:rPr lang="en-US" smtClean="0"/>
              <a:t>‹#›</a:t>
            </a:fld>
            <a:endParaRPr lang="en-US"/>
          </a:p>
        </p:txBody>
      </p:sp>
      <p:sp>
        <p:nvSpPr>
          <p:cNvPr id="5" name="Line 5"/>
          <p:cNvSpPr>
            <a:spLocks noChangeShapeType="1"/>
          </p:cNvSpPr>
          <p:nvPr/>
        </p:nvSpPr>
        <p:spPr bwMode="auto">
          <a:xfrm>
            <a:off x="0" y="1143000"/>
            <a:ext cx="4610100" cy="0"/>
          </a:xfrm>
          <a:prstGeom prst="line">
            <a:avLst/>
          </a:prstGeom>
          <a:noFill/>
          <a:ln w="15875">
            <a:solidFill>
              <a:srgbClr val="4891DC"/>
            </a:solidFill>
            <a:round/>
            <a:headEnd/>
            <a:tailEnd/>
          </a:ln>
          <a:extLst>
            <a:ext uri="{909E8E84-426E-40DD-AFC4-6F175D3DCCD1}">
              <a14:hiddenFill xmlns:a14="http://schemas.microsoft.com/office/drawing/2010/main">
                <a:noFill/>
              </a14:hiddenFill>
            </a:ext>
          </a:extLst>
        </p:spPr>
        <p:txBody>
          <a:bodyPr/>
          <a:lstStyle/>
          <a:p>
            <a:endParaRPr lang="en-GB" dirty="0"/>
          </a:p>
        </p:txBody>
      </p:sp>
    </p:spTree>
    <p:extLst>
      <p:ext uri="{BB962C8B-B14F-4D97-AF65-F5344CB8AC3E}">
        <p14:creationId xmlns:p14="http://schemas.microsoft.com/office/powerpoint/2010/main" val="2884003422"/>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cSld name="30_Title Only">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50B290DC-B9A1-47C7-9F1C-E686F426CC2A}" type="datetimeFigureOut">
              <a:rPr lang="en-US" smtClean="0"/>
              <a:t>2/1/2017</a:t>
            </a:fld>
            <a:endParaRPr lang="en-US"/>
          </a:p>
        </p:txBody>
      </p:sp>
      <p:sp>
        <p:nvSpPr>
          <p:cNvPr id="3" name="Footer Placeholder 4"/>
          <p:cNvSpPr>
            <a:spLocks noGrp="1"/>
          </p:cNvSpPr>
          <p:nvPr>
            <p:ph type="ftr" sz="quarter" idx="11"/>
          </p:nvPr>
        </p:nvSpPr>
        <p:spPr/>
        <p:txBody>
          <a:bodyPr/>
          <a:lstStyle>
            <a:lvl1pPr>
              <a:defRPr/>
            </a:lvl1pPr>
          </a:lstStyle>
          <a:p>
            <a:endParaRPr lang="en-US"/>
          </a:p>
        </p:txBody>
      </p:sp>
      <p:sp>
        <p:nvSpPr>
          <p:cNvPr id="4" name="Slide Number Placeholder 5"/>
          <p:cNvSpPr>
            <a:spLocks noGrp="1"/>
          </p:cNvSpPr>
          <p:nvPr>
            <p:ph type="sldNum" sz="quarter" idx="12"/>
          </p:nvPr>
        </p:nvSpPr>
        <p:spPr/>
        <p:txBody>
          <a:bodyPr/>
          <a:lstStyle>
            <a:lvl1pPr>
              <a:defRPr/>
            </a:lvl1pPr>
          </a:lstStyle>
          <a:p>
            <a:fld id="{C5678AE2-9DCA-4B7B-BD58-BD5108B1AEDF}" type="slidenum">
              <a:rPr lang="en-US" smtClean="0"/>
              <a:t>‹#›</a:t>
            </a:fld>
            <a:endParaRPr lang="en-US"/>
          </a:p>
        </p:txBody>
      </p:sp>
      <p:sp>
        <p:nvSpPr>
          <p:cNvPr id="5" name="Line 5"/>
          <p:cNvSpPr>
            <a:spLocks noChangeShapeType="1"/>
          </p:cNvSpPr>
          <p:nvPr/>
        </p:nvSpPr>
        <p:spPr bwMode="auto">
          <a:xfrm>
            <a:off x="0" y="1143000"/>
            <a:ext cx="4610100" cy="0"/>
          </a:xfrm>
          <a:prstGeom prst="line">
            <a:avLst/>
          </a:prstGeom>
          <a:noFill/>
          <a:ln w="15875">
            <a:solidFill>
              <a:srgbClr val="4891DC"/>
            </a:solidFill>
            <a:round/>
            <a:headEnd/>
            <a:tailEnd/>
          </a:ln>
          <a:extLst>
            <a:ext uri="{909E8E84-426E-40DD-AFC4-6F175D3DCCD1}">
              <a14:hiddenFill xmlns:a14="http://schemas.microsoft.com/office/drawing/2010/main">
                <a:noFill/>
              </a14:hiddenFill>
            </a:ext>
          </a:extLst>
        </p:spPr>
        <p:txBody>
          <a:bodyPr/>
          <a:lstStyle/>
          <a:p>
            <a:endParaRPr lang="en-GB" dirty="0"/>
          </a:p>
        </p:txBody>
      </p:sp>
    </p:spTree>
    <p:extLst>
      <p:ext uri="{BB962C8B-B14F-4D97-AF65-F5344CB8AC3E}">
        <p14:creationId xmlns:p14="http://schemas.microsoft.com/office/powerpoint/2010/main" val="2884003422"/>
      </p:ext>
    </p:extLst>
  </p:cSld>
  <p:clrMapOvr>
    <a:masterClrMapping/>
  </p:clrMapOvr>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cSld name="31_Title Only">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50B290DC-B9A1-47C7-9F1C-E686F426CC2A}" type="datetimeFigureOut">
              <a:rPr lang="en-US" smtClean="0"/>
              <a:t>2/1/2017</a:t>
            </a:fld>
            <a:endParaRPr lang="en-US"/>
          </a:p>
        </p:txBody>
      </p:sp>
      <p:sp>
        <p:nvSpPr>
          <p:cNvPr id="3" name="Footer Placeholder 4"/>
          <p:cNvSpPr>
            <a:spLocks noGrp="1"/>
          </p:cNvSpPr>
          <p:nvPr>
            <p:ph type="ftr" sz="quarter" idx="11"/>
          </p:nvPr>
        </p:nvSpPr>
        <p:spPr/>
        <p:txBody>
          <a:bodyPr/>
          <a:lstStyle>
            <a:lvl1pPr>
              <a:defRPr/>
            </a:lvl1pPr>
          </a:lstStyle>
          <a:p>
            <a:endParaRPr lang="en-US"/>
          </a:p>
        </p:txBody>
      </p:sp>
      <p:sp>
        <p:nvSpPr>
          <p:cNvPr id="4" name="Slide Number Placeholder 5"/>
          <p:cNvSpPr>
            <a:spLocks noGrp="1"/>
          </p:cNvSpPr>
          <p:nvPr>
            <p:ph type="sldNum" sz="quarter" idx="12"/>
          </p:nvPr>
        </p:nvSpPr>
        <p:spPr/>
        <p:txBody>
          <a:bodyPr/>
          <a:lstStyle>
            <a:lvl1pPr>
              <a:defRPr/>
            </a:lvl1pPr>
          </a:lstStyle>
          <a:p>
            <a:fld id="{C5678AE2-9DCA-4B7B-BD58-BD5108B1AEDF}" type="slidenum">
              <a:rPr lang="en-US" smtClean="0"/>
              <a:t>‹#›</a:t>
            </a:fld>
            <a:endParaRPr lang="en-US"/>
          </a:p>
        </p:txBody>
      </p:sp>
      <p:sp>
        <p:nvSpPr>
          <p:cNvPr id="5" name="Line 5"/>
          <p:cNvSpPr>
            <a:spLocks noChangeShapeType="1"/>
          </p:cNvSpPr>
          <p:nvPr/>
        </p:nvSpPr>
        <p:spPr bwMode="auto">
          <a:xfrm>
            <a:off x="0" y="1143000"/>
            <a:ext cx="4610100" cy="0"/>
          </a:xfrm>
          <a:prstGeom prst="line">
            <a:avLst/>
          </a:prstGeom>
          <a:noFill/>
          <a:ln w="15875">
            <a:solidFill>
              <a:srgbClr val="4891DC"/>
            </a:solidFill>
            <a:round/>
            <a:headEnd/>
            <a:tailEnd/>
          </a:ln>
          <a:extLst>
            <a:ext uri="{909E8E84-426E-40DD-AFC4-6F175D3DCCD1}">
              <a14:hiddenFill xmlns:a14="http://schemas.microsoft.com/office/drawing/2010/main">
                <a:noFill/>
              </a14:hiddenFill>
            </a:ext>
          </a:extLst>
        </p:spPr>
        <p:txBody>
          <a:bodyPr/>
          <a:lstStyle/>
          <a:p>
            <a:endParaRPr lang="en-GB" dirty="0"/>
          </a:p>
        </p:txBody>
      </p:sp>
    </p:spTree>
    <p:extLst>
      <p:ext uri="{BB962C8B-B14F-4D97-AF65-F5344CB8AC3E}">
        <p14:creationId xmlns:p14="http://schemas.microsoft.com/office/powerpoint/2010/main" val="2884003422"/>
      </p:ext>
    </p:extLst>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cSld name="32_Title Only">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50B290DC-B9A1-47C7-9F1C-E686F426CC2A}" type="datetimeFigureOut">
              <a:rPr lang="en-US" smtClean="0"/>
              <a:t>2/1/2017</a:t>
            </a:fld>
            <a:endParaRPr lang="en-US"/>
          </a:p>
        </p:txBody>
      </p:sp>
      <p:sp>
        <p:nvSpPr>
          <p:cNvPr id="3" name="Footer Placeholder 4"/>
          <p:cNvSpPr>
            <a:spLocks noGrp="1"/>
          </p:cNvSpPr>
          <p:nvPr>
            <p:ph type="ftr" sz="quarter" idx="11"/>
          </p:nvPr>
        </p:nvSpPr>
        <p:spPr/>
        <p:txBody>
          <a:bodyPr/>
          <a:lstStyle>
            <a:lvl1pPr>
              <a:defRPr/>
            </a:lvl1pPr>
          </a:lstStyle>
          <a:p>
            <a:endParaRPr lang="en-US"/>
          </a:p>
        </p:txBody>
      </p:sp>
      <p:sp>
        <p:nvSpPr>
          <p:cNvPr id="4" name="Slide Number Placeholder 5"/>
          <p:cNvSpPr>
            <a:spLocks noGrp="1"/>
          </p:cNvSpPr>
          <p:nvPr>
            <p:ph type="sldNum" sz="quarter" idx="12"/>
          </p:nvPr>
        </p:nvSpPr>
        <p:spPr/>
        <p:txBody>
          <a:bodyPr/>
          <a:lstStyle>
            <a:lvl1pPr>
              <a:defRPr/>
            </a:lvl1pPr>
          </a:lstStyle>
          <a:p>
            <a:fld id="{C5678AE2-9DCA-4B7B-BD58-BD5108B1AEDF}" type="slidenum">
              <a:rPr lang="en-US" smtClean="0"/>
              <a:t>‹#›</a:t>
            </a:fld>
            <a:endParaRPr lang="en-US"/>
          </a:p>
        </p:txBody>
      </p:sp>
      <p:sp>
        <p:nvSpPr>
          <p:cNvPr id="5" name="Line 5"/>
          <p:cNvSpPr>
            <a:spLocks noChangeShapeType="1"/>
          </p:cNvSpPr>
          <p:nvPr/>
        </p:nvSpPr>
        <p:spPr bwMode="auto">
          <a:xfrm>
            <a:off x="0" y="1143000"/>
            <a:ext cx="4610100" cy="0"/>
          </a:xfrm>
          <a:prstGeom prst="line">
            <a:avLst/>
          </a:prstGeom>
          <a:noFill/>
          <a:ln w="15875">
            <a:solidFill>
              <a:srgbClr val="4891DC"/>
            </a:solidFill>
            <a:round/>
            <a:headEnd/>
            <a:tailEnd/>
          </a:ln>
          <a:extLst>
            <a:ext uri="{909E8E84-426E-40DD-AFC4-6F175D3DCCD1}">
              <a14:hiddenFill xmlns:a14="http://schemas.microsoft.com/office/drawing/2010/main">
                <a:noFill/>
              </a14:hiddenFill>
            </a:ext>
          </a:extLst>
        </p:spPr>
        <p:txBody>
          <a:bodyPr/>
          <a:lstStyle/>
          <a:p>
            <a:endParaRPr lang="en-GB" dirty="0"/>
          </a:p>
        </p:txBody>
      </p:sp>
    </p:spTree>
    <p:extLst>
      <p:ext uri="{BB962C8B-B14F-4D97-AF65-F5344CB8AC3E}">
        <p14:creationId xmlns:p14="http://schemas.microsoft.com/office/powerpoint/2010/main" val="2884003422"/>
      </p:ext>
    </p:extLst>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cSld name="33_Title Only">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50B290DC-B9A1-47C7-9F1C-E686F426CC2A}" type="datetimeFigureOut">
              <a:rPr lang="en-US" smtClean="0"/>
              <a:t>2/1/2017</a:t>
            </a:fld>
            <a:endParaRPr lang="en-US"/>
          </a:p>
        </p:txBody>
      </p:sp>
      <p:sp>
        <p:nvSpPr>
          <p:cNvPr id="3" name="Footer Placeholder 4"/>
          <p:cNvSpPr>
            <a:spLocks noGrp="1"/>
          </p:cNvSpPr>
          <p:nvPr>
            <p:ph type="ftr" sz="quarter" idx="11"/>
          </p:nvPr>
        </p:nvSpPr>
        <p:spPr/>
        <p:txBody>
          <a:bodyPr/>
          <a:lstStyle>
            <a:lvl1pPr>
              <a:defRPr/>
            </a:lvl1pPr>
          </a:lstStyle>
          <a:p>
            <a:endParaRPr lang="en-US"/>
          </a:p>
        </p:txBody>
      </p:sp>
      <p:sp>
        <p:nvSpPr>
          <p:cNvPr id="4" name="Slide Number Placeholder 5"/>
          <p:cNvSpPr>
            <a:spLocks noGrp="1"/>
          </p:cNvSpPr>
          <p:nvPr>
            <p:ph type="sldNum" sz="quarter" idx="12"/>
          </p:nvPr>
        </p:nvSpPr>
        <p:spPr/>
        <p:txBody>
          <a:bodyPr/>
          <a:lstStyle>
            <a:lvl1pPr>
              <a:defRPr/>
            </a:lvl1pPr>
          </a:lstStyle>
          <a:p>
            <a:fld id="{C5678AE2-9DCA-4B7B-BD58-BD5108B1AEDF}" type="slidenum">
              <a:rPr lang="en-US" smtClean="0"/>
              <a:t>‹#›</a:t>
            </a:fld>
            <a:endParaRPr lang="en-US"/>
          </a:p>
        </p:txBody>
      </p:sp>
      <p:sp>
        <p:nvSpPr>
          <p:cNvPr id="5" name="Line 5"/>
          <p:cNvSpPr>
            <a:spLocks noChangeShapeType="1"/>
          </p:cNvSpPr>
          <p:nvPr/>
        </p:nvSpPr>
        <p:spPr bwMode="auto">
          <a:xfrm>
            <a:off x="0" y="1143000"/>
            <a:ext cx="4610100" cy="0"/>
          </a:xfrm>
          <a:prstGeom prst="line">
            <a:avLst/>
          </a:prstGeom>
          <a:noFill/>
          <a:ln w="15875">
            <a:solidFill>
              <a:srgbClr val="4891DC"/>
            </a:solidFill>
            <a:round/>
            <a:headEnd/>
            <a:tailEnd/>
          </a:ln>
          <a:extLst>
            <a:ext uri="{909E8E84-426E-40DD-AFC4-6F175D3DCCD1}">
              <a14:hiddenFill xmlns:a14="http://schemas.microsoft.com/office/drawing/2010/main">
                <a:noFill/>
              </a14:hiddenFill>
            </a:ext>
          </a:extLst>
        </p:spPr>
        <p:txBody>
          <a:bodyPr/>
          <a:lstStyle/>
          <a:p>
            <a:endParaRPr lang="en-GB" dirty="0"/>
          </a:p>
        </p:txBody>
      </p:sp>
    </p:spTree>
    <p:extLst>
      <p:ext uri="{BB962C8B-B14F-4D97-AF65-F5344CB8AC3E}">
        <p14:creationId xmlns:p14="http://schemas.microsoft.com/office/powerpoint/2010/main" val="2884003422"/>
      </p:ext>
    </p:extLst>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cSld name="34_Title Only">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50B290DC-B9A1-47C7-9F1C-E686F426CC2A}" type="datetimeFigureOut">
              <a:rPr lang="en-US" smtClean="0"/>
              <a:t>2/1/2017</a:t>
            </a:fld>
            <a:endParaRPr lang="en-US"/>
          </a:p>
        </p:txBody>
      </p:sp>
      <p:sp>
        <p:nvSpPr>
          <p:cNvPr id="3" name="Footer Placeholder 4"/>
          <p:cNvSpPr>
            <a:spLocks noGrp="1"/>
          </p:cNvSpPr>
          <p:nvPr>
            <p:ph type="ftr" sz="quarter" idx="11"/>
          </p:nvPr>
        </p:nvSpPr>
        <p:spPr/>
        <p:txBody>
          <a:bodyPr/>
          <a:lstStyle>
            <a:lvl1pPr>
              <a:defRPr/>
            </a:lvl1pPr>
          </a:lstStyle>
          <a:p>
            <a:endParaRPr lang="en-US"/>
          </a:p>
        </p:txBody>
      </p:sp>
      <p:sp>
        <p:nvSpPr>
          <p:cNvPr id="4" name="Slide Number Placeholder 5"/>
          <p:cNvSpPr>
            <a:spLocks noGrp="1"/>
          </p:cNvSpPr>
          <p:nvPr>
            <p:ph type="sldNum" sz="quarter" idx="12"/>
          </p:nvPr>
        </p:nvSpPr>
        <p:spPr/>
        <p:txBody>
          <a:bodyPr/>
          <a:lstStyle>
            <a:lvl1pPr>
              <a:defRPr/>
            </a:lvl1pPr>
          </a:lstStyle>
          <a:p>
            <a:fld id="{C5678AE2-9DCA-4B7B-BD58-BD5108B1AEDF}" type="slidenum">
              <a:rPr lang="en-US" smtClean="0"/>
              <a:t>‹#›</a:t>
            </a:fld>
            <a:endParaRPr lang="en-US"/>
          </a:p>
        </p:txBody>
      </p:sp>
      <p:sp>
        <p:nvSpPr>
          <p:cNvPr id="5" name="Line 5"/>
          <p:cNvSpPr>
            <a:spLocks noChangeShapeType="1"/>
          </p:cNvSpPr>
          <p:nvPr/>
        </p:nvSpPr>
        <p:spPr bwMode="auto">
          <a:xfrm>
            <a:off x="0" y="1143000"/>
            <a:ext cx="4610100" cy="0"/>
          </a:xfrm>
          <a:prstGeom prst="line">
            <a:avLst/>
          </a:prstGeom>
          <a:noFill/>
          <a:ln w="15875">
            <a:solidFill>
              <a:srgbClr val="4891DC"/>
            </a:solidFill>
            <a:round/>
            <a:headEnd/>
            <a:tailEnd/>
          </a:ln>
          <a:extLst>
            <a:ext uri="{909E8E84-426E-40DD-AFC4-6F175D3DCCD1}">
              <a14:hiddenFill xmlns:a14="http://schemas.microsoft.com/office/drawing/2010/main">
                <a:noFill/>
              </a14:hiddenFill>
            </a:ext>
          </a:extLst>
        </p:spPr>
        <p:txBody>
          <a:bodyPr/>
          <a:lstStyle/>
          <a:p>
            <a:endParaRPr lang="en-GB" dirty="0"/>
          </a:p>
        </p:txBody>
      </p:sp>
    </p:spTree>
    <p:extLst>
      <p:ext uri="{BB962C8B-B14F-4D97-AF65-F5344CB8AC3E}">
        <p14:creationId xmlns:p14="http://schemas.microsoft.com/office/powerpoint/2010/main" val="2884003422"/>
      </p:ext>
    </p:extLst>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cSld name="35_Title Only">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50B290DC-B9A1-47C7-9F1C-E686F426CC2A}" type="datetimeFigureOut">
              <a:rPr lang="en-US" smtClean="0"/>
              <a:t>2/1/2017</a:t>
            </a:fld>
            <a:endParaRPr lang="en-US"/>
          </a:p>
        </p:txBody>
      </p:sp>
      <p:sp>
        <p:nvSpPr>
          <p:cNvPr id="3" name="Footer Placeholder 4"/>
          <p:cNvSpPr>
            <a:spLocks noGrp="1"/>
          </p:cNvSpPr>
          <p:nvPr>
            <p:ph type="ftr" sz="quarter" idx="11"/>
          </p:nvPr>
        </p:nvSpPr>
        <p:spPr/>
        <p:txBody>
          <a:bodyPr/>
          <a:lstStyle>
            <a:lvl1pPr>
              <a:defRPr/>
            </a:lvl1pPr>
          </a:lstStyle>
          <a:p>
            <a:endParaRPr lang="en-US"/>
          </a:p>
        </p:txBody>
      </p:sp>
      <p:sp>
        <p:nvSpPr>
          <p:cNvPr id="4" name="Slide Number Placeholder 5"/>
          <p:cNvSpPr>
            <a:spLocks noGrp="1"/>
          </p:cNvSpPr>
          <p:nvPr>
            <p:ph type="sldNum" sz="quarter" idx="12"/>
          </p:nvPr>
        </p:nvSpPr>
        <p:spPr/>
        <p:txBody>
          <a:bodyPr/>
          <a:lstStyle>
            <a:lvl1pPr>
              <a:defRPr/>
            </a:lvl1pPr>
          </a:lstStyle>
          <a:p>
            <a:fld id="{C5678AE2-9DCA-4B7B-BD58-BD5108B1AEDF}" type="slidenum">
              <a:rPr lang="en-US" smtClean="0"/>
              <a:t>‹#›</a:t>
            </a:fld>
            <a:endParaRPr lang="en-US"/>
          </a:p>
        </p:txBody>
      </p:sp>
      <p:sp>
        <p:nvSpPr>
          <p:cNvPr id="5" name="Line 5"/>
          <p:cNvSpPr>
            <a:spLocks noChangeShapeType="1"/>
          </p:cNvSpPr>
          <p:nvPr/>
        </p:nvSpPr>
        <p:spPr bwMode="auto">
          <a:xfrm>
            <a:off x="0" y="1143000"/>
            <a:ext cx="4610100" cy="0"/>
          </a:xfrm>
          <a:prstGeom prst="line">
            <a:avLst/>
          </a:prstGeom>
          <a:noFill/>
          <a:ln w="15875">
            <a:solidFill>
              <a:srgbClr val="4891DC"/>
            </a:solidFill>
            <a:round/>
            <a:headEnd/>
            <a:tailEnd/>
          </a:ln>
          <a:extLst>
            <a:ext uri="{909E8E84-426E-40DD-AFC4-6F175D3DCCD1}">
              <a14:hiddenFill xmlns:a14="http://schemas.microsoft.com/office/drawing/2010/main">
                <a:noFill/>
              </a14:hiddenFill>
            </a:ext>
          </a:extLst>
        </p:spPr>
        <p:txBody>
          <a:bodyPr/>
          <a:lstStyle/>
          <a:p>
            <a:endParaRPr lang="en-GB" dirty="0"/>
          </a:p>
        </p:txBody>
      </p:sp>
    </p:spTree>
    <p:extLst>
      <p:ext uri="{BB962C8B-B14F-4D97-AF65-F5344CB8AC3E}">
        <p14:creationId xmlns:p14="http://schemas.microsoft.com/office/powerpoint/2010/main" val="2884003422"/>
      </p:ext>
    </p:extLst>
  </p:cSld>
  <p:clrMapOvr>
    <a:masterClrMapping/>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cSld name="36_Title Only">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50B290DC-B9A1-47C7-9F1C-E686F426CC2A}" type="datetimeFigureOut">
              <a:rPr lang="en-US" smtClean="0"/>
              <a:t>2/1/2017</a:t>
            </a:fld>
            <a:endParaRPr lang="en-US"/>
          </a:p>
        </p:txBody>
      </p:sp>
      <p:sp>
        <p:nvSpPr>
          <p:cNvPr id="3" name="Footer Placeholder 4"/>
          <p:cNvSpPr>
            <a:spLocks noGrp="1"/>
          </p:cNvSpPr>
          <p:nvPr>
            <p:ph type="ftr" sz="quarter" idx="11"/>
          </p:nvPr>
        </p:nvSpPr>
        <p:spPr/>
        <p:txBody>
          <a:bodyPr/>
          <a:lstStyle>
            <a:lvl1pPr>
              <a:defRPr/>
            </a:lvl1pPr>
          </a:lstStyle>
          <a:p>
            <a:endParaRPr lang="en-US"/>
          </a:p>
        </p:txBody>
      </p:sp>
      <p:sp>
        <p:nvSpPr>
          <p:cNvPr id="4" name="Slide Number Placeholder 5"/>
          <p:cNvSpPr>
            <a:spLocks noGrp="1"/>
          </p:cNvSpPr>
          <p:nvPr>
            <p:ph type="sldNum" sz="quarter" idx="12"/>
          </p:nvPr>
        </p:nvSpPr>
        <p:spPr/>
        <p:txBody>
          <a:bodyPr/>
          <a:lstStyle>
            <a:lvl1pPr>
              <a:defRPr/>
            </a:lvl1pPr>
          </a:lstStyle>
          <a:p>
            <a:fld id="{C5678AE2-9DCA-4B7B-BD58-BD5108B1AEDF}" type="slidenum">
              <a:rPr lang="en-US" smtClean="0"/>
              <a:t>‹#›</a:t>
            </a:fld>
            <a:endParaRPr lang="en-US"/>
          </a:p>
        </p:txBody>
      </p:sp>
      <p:sp>
        <p:nvSpPr>
          <p:cNvPr id="5" name="Line 5"/>
          <p:cNvSpPr>
            <a:spLocks noChangeShapeType="1"/>
          </p:cNvSpPr>
          <p:nvPr/>
        </p:nvSpPr>
        <p:spPr bwMode="auto">
          <a:xfrm>
            <a:off x="0" y="1143000"/>
            <a:ext cx="4610100" cy="0"/>
          </a:xfrm>
          <a:prstGeom prst="line">
            <a:avLst/>
          </a:prstGeom>
          <a:noFill/>
          <a:ln w="15875">
            <a:solidFill>
              <a:srgbClr val="4891DC"/>
            </a:solidFill>
            <a:round/>
            <a:headEnd/>
            <a:tailEnd/>
          </a:ln>
          <a:extLst>
            <a:ext uri="{909E8E84-426E-40DD-AFC4-6F175D3DCCD1}">
              <a14:hiddenFill xmlns:a14="http://schemas.microsoft.com/office/drawing/2010/main">
                <a:noFill/>
              </a14:hiddenFill>
            </a:ext>
          </a:extLst>
        </p:spPr>
        <p:txBody>
          <a:bodyPr/>
          <a:lstStyle/>
          <a:p>
            <a:endParaRPr lang="en-GB" dirty="0"/>
          </a:p>
        </p:txBody>
      </p:sp>
    </p:spTree>
    <p:extLst>
      <p:ext uri="{BB962C8B-B14F-4D97-AF65-F5344CB8AC3E}">
        <p14:creationId xmlns:p14="http://schemas.microsoft.com/office/powerpoint/2010/main" val="2884003422"/>
      </p:ext>
    </p:extLst>
  </p:cSld>
  <p:clrMapOvr>
    <a:masterClrMapping/>
  </p:clrMapOvr>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cSld name="37_Title Only">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50B290DC-B9A1-47C7-9F1C-E686F426CC2A}" type="datetimeFigureOut">
              <a:rPr lang="en-US" smtClean="0"/>
              <a:t>2/1/2017</a:t>
            </a:fld>
            <a:endParaRPr lang="en-US"/>
          </a:p>
        </p:txBody>
      </p:sp>
      <p:sp>
        <p:nvSpPr>
          <p:cNvPr id="3" name="Footer Placeholder 4"/>
          <p:cNvSpPr>
            <a:spLocks noGrp="1"/>
          </p:cNvSpPr>
          <p:nvPr>
            <p:ph type="ftr" sz="quarter" idx="11"/>
          </p:nvPr>
        </p:nvSpPr>
        <p:spPr/>
        <p:txBody>
          <a:bodyPr/>
          <a:lstStyle>
            <a:lvl1pPr>
              <a:defRPr/>
            </a:lvl1pPr>
          </a:lstStyle>
          <a:p>
            <a:endParaRPr lang="en-US"/>
          </a:p>
        </p:txBody>
      </p:sp>
      <p:sp>
        <p:nvSpPr>
          <p:cNvPr id="4" name="Slide Number Placeholder 5"/>
          <p:cNvSpPr>
            <a:spLocks noGrp="1"/>
          </p:cNvSpPr>
          <p:nvPr>
            <p:ph type="sldNum" sz="quarter" idx="12"/>
          </p:nvPr>
        </p:nvSpPr>
        <p:spPr/>
        <p:txBody>
          <a:bodyPr/>
          <a:lstStyle>
            <a:lvl1pPr>
              <a:defRPr/>
            </a:lvl1pPr>
          </a:lstStyle>
          <a:p>
            <a:fld id="{C5678AE2-9DCA-4B7B-BD58-BD5108B1AEDF}" type="slidenum">
              <a:rPr lang="en-US" smtClean="0"/>
              <a:t>‹#›</a:t>
            </a:fld>
            <a:endParaRPr lang="en-US"/>
          </a:p>
        </p:txBody>
      </p:sp>
      <p:sp>
        <p:nvSpPr>
          <p:cNvPr id="5" name="Line 5"/>
          <p:cNvSpPr>
            <a:spLocks noChangeShapeType="1"/>
          </p:cNvSpPr>
          <p:nvPr/>
        </p:nvSpPr>
        <p:spPr bwMode="auto">
          <a:xfrm>
            <a:off x="0" y="1143000"/>
            <a:ext cx="4610100" cy="0"/>
          </a:xfrm>
          <a:prstGeom prst="line">
            <a:avLst/>
          </a:prstGeom>
          <a:noFill/>
          <a:ln w="15875">
            <a:solidFill>
              <a:srgbClr val="4891DC"/>
            </a:solidFill>
            <a:round/>
            <a:headEnd/>
            <a:tailEnd/>
          </a:ln>
          <a:extLst>
            <a:ext uri="{909E8E84-426E-40DD-AFC4-6F175D3DCCD1}">
              <a14:hiddenFill xmlns:a14="http://schemas.microsoft.com/office/drawing/2010/main">
                <a:noFill/>
              </a14:hiddenFill>
            </a:ext>
          </a:extLst>
        </p:spPr>
        <p:txBody>
          <a:bodyPr/>
          <a:lstStyle/>
          <a:p>
            <a:endParaRPr lang="en-GB" dirty="0"/>
          </a:p>
        </p:txBody>
      </p:sp>
    </p:spTree>
    <p:extLst>
      <p:ext uri="{BB962C8B-B14F-4D97-AF65-F5344CB8AC3E}">
        <p14:creationId xmlns:p14="http://schemas.microsoft.com/office/powerpoint/2010/main" val="2884003422"/>
      </p:ext>
    </p:extLst>
  </p:cSld>
  <p:clrMapOvr>
    <a:masterClrMapping/>
  </p:clrMapOvr>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cSld name="38_Title Only">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50B290DC-B9A1-47C7-9F1C-E686F426CC2A}" type="datetimeFigureOut">
              <a:rPr lang="en-US" smtClean="0"/>
              <a:t>2/1/2017</a:t>
            </a:fld>
            <a:endParaRPr lang="en-US"/>
          </a:p>
        </p:txBody>
      </p:sp>
      <p:sp>
        <p:nvSpPr>
          <p:cNvPr id="3" name="Footer Placeholder 4"/>
          <p:cNvSpPr>
            <a:spLocks noGrp="1"/>
          </p:cNvSpPr>
          <p:nvPr>
            <p:ph type="ftr" sz="quarter" idx="11"/>
          </p:nvPr>
        </p:nvSpPr>
        <p:spPr/>
        <p:txBody>
          <a:bodyPr/>
          <a:lstStyle>
            <a:lvl1pPr>
              <a:defRPr/>
            </a:lvl1pPr>
          </a:lstStyle>
          <a:p>
            <a:endParaRPr lang="en-US"/>
          </a:p>
        </p:txBody>
      </p:sp>
      <p:sp>
        <p:nvSpPr>
          <p:cNvPr id="4" name="Slide Number Placeholder 5"/>
          <p:cNvSpPr>
            <a:spLocks noGrp="1"/>
          </p:cNvSpPr>
          <p:nvPr>
            <p:ph type="sldNum" sz="quarter" idx="12"/>
          </p:nvPr>
        </p:nvSpPr>
        <p:spPr/>
        <p:txBody>
          <a:bodyPr/>
          <a:lstStyle>
            <a:lvl1pPr>
              <a:defRPr/>
            </a:lvl1pPr>
          </a:lstStyle>
          <a:p>
            <a:fld id="{C5678AE2-9DCA-4B7B-BD58-BD5108B1AEDF}" type="slidenum">
              <a:rPr lang="en-US" smtClean="0"/>
              <a:t>‹#›</a:t>
            </a:fld>
            <a:endParaRPr lang="en-US"/>
          </a:p>
        </p:txBody>
      </p:sp>
      <p:sp>
        <p:nvSpPr>
          <p:cNvPr id="5" name="Line 5"/>
          <p:cNvSpPr>
            <a:spLocks noChangeShapeType="1"/>
          </p:cNvSpPr>
          <p:nvPr/>
        </p:nvSpPr>
        <p:spPr bwMode="auto">
          <a:xfrm>
            <a:off x="0" y="1143000"/>
            <a:ext cx="4610100" cy="0"/>
          </a:xfrm>
          <a:prstGeom prst="line">
            <a:avLst/>
          </a:prstGeom>
          <a:noFill/>
          <a:ln w="15875">
            <a:solidFill>
              <a:srgbClr val="4891DC"/>
            </a:solidFill>
            <a:round/>
            <a:headEnd/>
            <a:tailEnd/>
          </a:ln>
          <a:extLst>
            <a:ext uri="{909E8E84-426E-40DD-AFC4-6F175D3DCCD1}">
              <a14:hiddenFill xmlns:a14="http://schemas.microsoft.com/office/drawing/2010/main">
                <a:noFill/>
              </a14:hiddenFill>
            </a:ext>
          </a:extLst>
        </p:spPr>
        <p:txBody>
          <a:bodyPr/>
          <a:lstStyle/>
          <a:p>
            <a:endParaRPr lang="en-GB" dirty="0"/>
          </a:p>
        </p:txBody>
      </p:sp>
    </p:spTree>
    <p:extLst>
      <p:ext uri="{BB962C8B-B14F-4D97-AF65-F5344CB8AC3E}">
        <p14:creationId xmlns:p14="http://schemas.microsoft.com/office/powerpoint/2010/main" val="288400342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F74FA924-CA2C-47F4-90E9-022C0DDD9584}" type="datetimeFigureOut">
              <a:rPr lang="en-GB" smtClean="0"/>
              <a:t>01/02/2017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567AC46B-8DF1-4AE2-9A3D-1DADE97D8E5D}" type="slidenum">
              <a:rPr lang="en-GB" smtClean="0"/>
              <a:t>‹#›</a:t>
            </a:fld>
            <a:endParaRPr lang="en-GB"/>
          </a:p>
        </p:txBody>
      </p:sp>
    </p:spTree>
    <p:extLst>
      <p:ext uri="{BB962C8B-B14F-4D97-AF65-F5344CB8AC3E}">
        <p14:creationId xmlns:p14="http://schemas.microsoft.com/office/powerpoint/2010/main" val="306472369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cSld name="39_Title Only">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50B290DC-B9A1-47C7-9F1C-E686F426CC2A}" type="datetimeFigureOut">
              <a:rPr lang="en-US" smtClean="0"/>
              <a:t>2/1/2017</a:t>
            </a:fld>
            <a:endParaRPr lang="en-US"/>
          </a:p>
        </p:txBody>
      </p:sp>
      <p:sp>
        <p:nvSpPr>
          <p:cNvPr id="3" name="Footer Placeholder 4"/>
          <p:cNvSpPr>
            <a:spLocks noGrp="1"/>
          </p:cNvSpPr>
          <p:nvPr>
            <p:ph type="ftr" sz="quarter" idx="11"/>
          </p:nvPr>
        </p:nvSpPr>
        <p:spPr/>
        <p:txBody>
          <a:bodyPr/>
          <a:lstStyle>
            <a:lvl1pPr>
              <a:defRPr/>
            </a:lvl1pPr>
          </a:lstStyle>
          <a:p>
            <a:endParaRPr lang="en-US"/>
          </a:p>
        </p:txBody>
      </p:sp>
      <p:sp>
        <p:nvSpPr>
          <p:cNvPr id="4" name="Slide Number Placeholder 5"/>
          <p:cNvSpPr>
            <a:spLocks noGrp="1"/>
          </p:cNvSpPr>
          <p:nvPr>
            <p:ph type="sldNum" sz="quarter" idx="12"/>
          </p:nvPr>
        </p:nvSpPr>
        <p:spPr/>
        <p:txBody>
          <a:bodyPr/>
          <a:lstStyle>
            <a:lvl1pPr>
              <a:defRPr/>
            </a:lvl1pPr>
          </a:lstStyle>
          <a:p>
            <a:fld id="{C5678AE2-9DCA-4B7B-BD58-BD5108B1AEDF}" type="slidenum">
              <a:rPr lang="en-US" smtClean="0"/>
              <a:t>‹#›</a:t>
            </a:fld>
            <a:endParaRPr lang="en-US"/>
          </a:p>
        </p:txBody>
      </p:sp>
      <p:sp>
        <p:nvSpPr>
          <p:cNvPr id="5" name="Line 5"/>
          <p:cNvSpPr>
            <a:spLocks noChangeShapeType="1"/>
          </p:cNvSpPr>
          <p:nvPr/>
        </p:nvSpPr>
        <p:spPr bwMode="auto">
          <a:xfrm>
            <a:off x="0" y="1143000"/>
            <a:ext cx="4610100" cy="0"/>
          </a:xfrm>
          <a:prstGeom prst="line">
            <a:avLst/>
          </a:prstGeom>
          <a:noFill/>
          <a:ln w="15875">
            <a:solidFill>
              <a:srgbClr val="4891DC"/>
            </a:solidFill>
            <a:round/>
            <a:headEnd/>
            <a:tailEnd/>
          </a:ln>
          <a:extLst>
            <a:ext uri="{909E8E84-426E-40DD-AFC4-6F175D3DCCD1}">
              <a14:hiddenFill xmlns:a14="http://schemas.microsoft.com/office/drawing/2010/main">
                <a:noFill/>
              </a14:hiddenFill>
            </a:ext>
          </a:extLst>
        </p:spPr>
        <p:txBody>
          <a:bodyPr/>
          <a:lstStyle/>
          <a:p>
            <a:endParaRPr lang="en-GB" dirty="0"/>
          </a:p>
        </p:txBody>
      </p:sp>
    </p:spTree>
    <p:extLst>
      <p:ext uri="{BB962C8B-B14F-4D97-AF65-F5344CB8AC3E}">
        <p14:creationId xmlns:p14="http://schemas.microsoft.com/office/powerpoint/2010/main" val="2884003422"/>
      </p:ext>
    </p:extLst>
  </p:cSld>
  <p:clrMapOvr>
    <a:masterClrMapping/>
  </p:clrMapOvr>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cSld name="40_Title Only">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50B290DC-B9A1-47C7-9F1C-E686F426CC2A}" type="datetimeFigureOut">
              <a:rPr lang="en-US" smtClean="0"/>
              <a:t>2/1/2017</a:t>
            </a:fld>
            <a:endParaRPr lang="en-US"/>
          </a:p>
        </p:txBody>
      </p:sp>
      <p:sp>
        <p:nvSpPr>
          <p:cNvPr id="3" name="Footer Placeholder 4"/>
          <p:cNvSpPr>
            <a:spLocks noGrp="1"/>
          </p:cNvSpPr>
          <p:nvPr>
            <p:ph type="ftr" sz="quarter" idx="11"/>
          </p:nvPr>
        </p:nvSpPr>
        <p:spPr/>
        <p:txBody>
          <a:bodyPr/>
          <a:lstStyle>
            <a:lvl1pPr>
              <a:defRPr/>
            </a:lvl1pPr>
          </a:lstStyle>
          <a:p>
            <a:endParaRPr lang="en-US"/>
          </a:p>
        </p:txBody>
      </p:sp>
      <p:sp>
        <p:nvSpPr>
          <p:cNvPr id="4" name="Slide Number Placeholder 5"/>
          <p:cNvSpPr>
            <a:spLocks noGrp="1"/>
          </p:cNvSpPr>
          <p:nvPr>
            <p:ph type="sldNum" sz="quarter" idx="12"/>
          </p:nvPr>
        </p:nvSpPr>
        <p:spPr/>
        <p:txBody>
          <a:bodyPr/>
          <a:lstStyle>
            <a:lvl1pPr>
              <a:defRPr/>
            </a:lvl1pPr>
          </a:lstStyle>
          <a:p>
            <a:fld id="{C5678AE2-9DCA-4B7B-BD58-BD5108B1AEDF}" type="slidenum">
              <a:rPr lang="en-US" smtClean="0"/>
              <a:t>‹#›</a:t>
            </a:fld>
            <a:endParaRPr lang="en-US"/>
          </a:p>
        </p:txBody>
      </p:sp>
      <p:sp>
        <p:nvSpPr>
          <p:cNvPr id="5" name="Line 5"/>
          <p:cNvSpPr>
            <a:spLocks noChangeShapeType="1"/>
          </p:cNvSpPr>
          <p:nvPr/>
        </p:nvSpPr>
        <p:spPr bwMode="auto">
          <a:xfrm>
            <a:off x="0" y="1143000"/>
            <a:ext cx="4610100" cy="0"/>
          </a:xfrm>
          <a:prstGeom prst="line">
            <a:avLst/>
          </a:prstGeom>
          <a:noFill/>
          <a:ln w="15875">
            <a:solidFill>
              <a:srgbClr val="4891DC"/>
            </a:solidFill>
            <a:round/>
            <a:headEnd/>
            <a:tailEnd/>
          </a:ln>
          <a:extLst>
            <a:ext uri="{909E8E84-426E-40DD-AFC4-6F175D3DCCD1}">
              <a14:hiddenFill xmlns:a14="http://schemas.microsoft.com/office/drawing/2010/main">
                <a:noFill/>
              </a14:hiddenFill>
            </a:ext>
          </a:extLst>
        </p:spPr>
        <p:txBody>
          <a:bodyPr/>
          <a:lstStyle/>
          <a:p>
            <a:endParaRPr lang="en-GB" dirty="0"/>
          </a:p>
        </p:txBody>
      </p:sp>
    </p:spTree>
    <p:extLst>
      <p:ext uri="{BB962C8B-B14F-4D97-AF65-F5344CB8AC3E}">
        <p14:creationId xmlns:p14="http://schemas.microsoft.com/office/powerpoint/2010/main" val="2884003422"/>
      </p:ext>
    </p:extLst>
  </p:cSld>
  <p:clrMapOvr>
    <a:masterClrMapping/>
  </p:clrMapOvr>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cSld name="41_Title Only">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50B290DC-B9A1-47C7-9F1C-E686F426CC2A}" type="datetimeFigureOut">
              <a:rPr lang="en-US" smtClean="0"/>
              <a:t>2/1/2017</a:t>
            </a:fld>
            <a:endParaRPr lang="en-US"/>
          </a:p>
        </p:txBody>
      </p:sp>
      <p:sp>
        <p:nvSpPr>
          <p:cNvPr id="3" name="Footer Placeholder 4"/>
          <p:cNvSpPr>
            <a:spLocks noGrp="1"/>
          </p:cNvSpPr>
          <p:nvPr>
            <p:ph type="ftr" sz="quarter" idx="11"/>
          </p:nvPr>
        </p:nvSpPr>
        <p:spPr/>
        <p:txBody>
          <a:bodyPr/>
          <a:lstStyle>
            <a:lvl1pPr>
              <a:defRPr/>
            </a:lvl1pPr>
          </a:lstStyle>
          <a:p>
            <a:endParaRPr lang="en-US"/>
          </a:p>
        </p:txBody>
      </p:sp>
      <p:sp>
        <p:nvSpPr>
          <p:cNvPr id="4" name="Slide Number Placeholder 5"/>
          <p:cNvSpPr>
            <a:spLocks noGrp="1"/>
          </p:cNvSpPr>
          <p:nvPr>
            <p:ph type="sldNum" sz="quarter" idx="12"/>
          </p:nvPr>
        </p:nvSpPr>
        <p:spPr/>
        <p:txBody>
          <a:bodyPr/>
          <a:lstStyle>
            <a:lvl1pPr>
              <a:defRPr/>
            </a:lvl1pPr>
          </a:lstStyle>
          <a:p>
            <a:fld id="{C5678AE2-9DCA-4B7B-BD58-BD5108B1AEDF}" type="slidenum">
              <a:rPr lang="en-US" smtClean="0"/>
              <a:t>‹#›</a:t>
            </a:fld>
            <a:endParaRPr lang="en-US"/>
          </a:p>
        </p:txBody>
      </p:sp>
      <p:sp>
        <p:nvSpPr>
          <p:cNvPr id="5" name="Line 5"/>
          <p:cNvSpPr>
            <a:spLocks noChangeShapeType="1"/>
          </p:cNvSpPr>
          <p:nvPr/>
        </p:nvSpPr>
        <p:spPr bwMode="auto">
          <a:xfrm>
            <a:off x="0" y="1143000"/>
            <a:ext cx="4610100" cy="0"/>
          </a:xfrm>
          <a:prstGeom prst="line">
            <a:avLst/>
          </a:prstGeom>
          <a:noFill/>
          <a:ln w="15875">
            <a:solidFill>
              <a:srgbClr val="4891DC"/>
            </a:solidFill>
            <a:round/>
            <a:headEnd/>
            <a:tailEnd/>
          </a:ln>
          <a:extLst>
            <a:ext uri="{909E8E84-426E-40DD-AFC4-6F175D3DCCD1}">
              <a14:hiddenFill xmlns:a14="http://schemas.microsoft.com/office/drawing/2010/main">
                <a:noFill/>
              </a14:hiddenFill>
            </a:ext>
          </a:extLst>
        </p:spPr>
        <p:txBody>
          <a:bodyPr/>
          <a:lstStyle/>
          <a:p>
            <a:endParaRPr lang="en-GB" dirty="0"/>
          </a:p>
        </p:txBody>
      </p:sp>
    </p:spTree>
    <p:extLst>
      <p:ext uri="{BB962C8B-B14F-4D97-AF65-F5344CB8AC3E}">
        <p14:creationId xmlns:p14="http://schemas.microsoft.com/office/powerpoint/2010/main" val="2884003422"/>
      </p:ext>
    </p:extLst>
  </p:cSld>
  <p:clrMapOvr>
    <a:masterClrMapping/>
  </p:clrMapOvr>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cSld name="42_Title Only">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50B290DC-B9A1-47C7-9F1C-E686F426CC2A}" type="datetimeFigureOut">
              <a:rPr lang="en-US" smtClean="0"/>
              <a:t>2/1/2017</a:t>
            </a:fld>
            <a:endParaRPr lang="en-US"/>
          </a:p>
        </p:txBody>
      </p:sp>
      <p:sp>
        <p:nvSpPr>
          <p:cNvPr id="3" name="Footer Placeholder 4"/>
          <p:cNvSpPr>
            <a:spLocks noGrp="1"/>
          </p:cNvSpPr>
          <p:nvPr>
            <p:ph type="ftr" sz="quarter" idx="11"/>
          </p:nvPr>
        </p:nvSpPr>
        <p:spPr/>
        <p:txBody>
          <a:bodyPr/>
          <a:lstStyle>
            <a:lvl1pPr>
              <a:defRPr/>
            </a:lvl1pPr>
          </a:lstStyle>
          <a:p>
            <a:endParaRPr lang="en-US"/>
          </a:p>
        </p:txBody>
      </p:sp>
      <p:sp>
        <p:nvSpPr>
          <p:cNvPr id="4" name="Slide Number Placeholder 5"/>
          <p:cNvSpPr>
            <a:spLocks noGrp="1"/>
          </p:cNvSpPr>
          <p:nvPr>
            <p:ph type="sldNum" sz="quarter" idx="12"/>
          </p:nvPr>
        </p:nvSpPr>
        <p:spPr/>
        <p:txBody>
          <a:bodyPr/>
          <a:lstStyle>
            <a:lvl1pPr>
              <a:defRPr/>
            </a:lvl1pPr>
          </a:lstStyle>
          <a:p>
            <a:fld id="{C5678AE2-9DCA-4B7B-BD58-BD5108B1AEDF}" type="slidenum">
              <a:rPr lang="en-US" smtClean="0"/>
              <a:t>‹#›</a:t>
            </a:fld>
            <a:endParaRPr lang="en-US"/>
          </a:p>
        </p:txBody>
      </p:sp>
      <p:sp>
        <p:nvSpPr>
          <p:cNvPr id="5" name="Line 5"/>
          <p:cNvSpPr>
            <a:spLocks noChangeShapeType="1"/>
          </p:cNvSpPr>
          <p:nvPr/>
        </p:nvSpPr>
        <p:spPr bwMode="auto">
          <a:xfrm>
            <a:off x="0" y="1143000"/>
            <a:ext cx="4610100" cy="0"/>
          </a:xfrm>
          <a:prstGeom prst="line">
            <a:avLst/>
          </a:prstGeom>
          <a:noFill/>
          <a:ln w="15875">
            <a:solidFill>
              <a:srgbClr val="4891DC"/>
            </a:solidFill>
            <a:round/>
            <a:headEnd/>
            <a:tailEnd/>
          </a:ln>
          <a:extLst>
            <a:ext uri="{909E8E84-426E-40DD-AFC4-6F175D3DCCD1}">
              <a14:hiddenFill xmlns:a14="http://schemas.microsoft.com/office/drawing/2010/main">
                <a:noFill/>
              </a14:hiddenFill>
            </a:ext>
          </a:extLst>
        </p:spPr>
        <p:txBody>
          <a:bodyPr/>
          <a:lstStyle/>
          <a:p>
            <a:endParaRPr lang="en-GB" dirty="0"/>
          </a:p>
        </p:txBody>
      </p:sp>
    </p:spTree>
    <p:extLst>
      <p:ext uri="{BB962C8B-B14F-4D97-AF65-F5344CB8AC3E}">
        <p14:creationId xmlns:p14="http://schemas.microsoft.com/office/powerpoint/2010/main" val="2884003422"/>
      </p:ext>
    </p:extLst>
  </p:cSld>
  <p:clrMapOvr>
    <a:masterClrMapping/>
  </p:clrMapOvr>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cSld name="43_Title Only">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50B290DC-B9A1-47C7-9F1C-E686F426CC2A}" type="datetimeFigureOut">
              <a:rPr lang="en-US" smtClean="0"/>
              <a:t>2/1/2017</a:t>
            </a:fld>
            <a:endParaRPr lang="en-US"/>
          </a:p>
        </p:txBody>
      </p:sp>
      <p:sp>
        <p:nvSpPr>
          <p:cNvPr id="3" name="Footer Placeholder 4"/>
          <p:cNvSpPr>
            <a:spLocks noGrp="1"/>
          </p:cNvSpPr>
          <p:nvPr>
            <p:ph type="ftr" sz="quarter" idx="11"/>
          </p:nvPr>
        </p:nvSpPr>
        <p:spPr/>
        <p:txBody>
          <a:bodyPr/>
          <a:lstStyle>
            <a:lvl1pPr>
              <a:defRPr/>
            </a:lvl1pPr>
          </a:lstStyle>
          <a:p>
            <a:endParaRPr lang="en-US"/>
          </a:p>
        </p:txBody>
      </p:sp>
      <p:sp>
        <p:nvSpPr>
          <p:cNvPr id="4" name="Slide Number Placeholder 5"/>
          <p:cNvSpPr>
            <a:spLocks noGrp="1"/>
          </p:cNvSpPr>
          <p:nvPr>
            <p:ph type="sldNum" sz="quarter" idx="12"/>
          </p:nvPr>
        </p:nvSpPr>
        <p:spPr/>
        <p:txBody>
          <a:bodyPr/>
          <a:lstStyle>
            <a:lvl1pPr>
              <a:defRPr/>
            </a:lvl1pPr>
          </a:lstStyle>
          <a:p>
            <a:fld id="{C5678AE2-9DCA-4B7B-BD58-BD5108B1AEDF}" type="slidenum">
              <a:rPr lang="en-US" smtClean="0"/>
              <a:t>‹#›</a:t>
            </a:fld>
            <a:endParaRPr lang="en-US"/>
          </a:p>
        </p:txBody>
      </p:sp>
      <p:sp>
        <p:nvSpPr>
          <p:cNvPr id="5" name="Line 5"/>
          <p:cNvSpPr>
            <a:spLocks noChangeShapeType="1"/>
          </p:cNvSpPr>
          <p:nvPr/>
        </p:nvSpPr>
        <p:spPr bwMode="auto">
          <a:xfrm>
            <a:off x="0" y="1143000"/>
            <a:ext cx="4610100" cy="0"/>
          </a:xfrm>
          <a:prstGeom prst="line">
            <a:avLst/>
          </a:prstGeom>
          <a:noFill/>
          <a:ln w="15875">
            <a:solidFill>
              <a:srgbClr val="4891DC"/>
            </a:solidFill>
            <a:round/>
            <a:headEnd/>
            <a:tailEnd/>
          </a:ln>
          <a:extLst>
            <a:ext uri="{909E8E84-426E-40DD-AFC4-6F175D3DCCD1}">
              <a14:hiddenFill xmlns:a14="http://schemas.microsoft.com/office/drawing/2010/main">
                <a:noFill/>
              </a14:hiddenFill>
            </a:ext>
          </a:extLst>
        </p:spPr>
        <p:txBody>
          <a:bodyPr/>
          <a:lstStyle/>
          <a:p>
            <a:endParaRPr lang="en-GB" dirty="0"/>
          </a:p>
        </p:txBody>
      </p:sp>
    </p:spTree>
    <p:extLst>
      <p:ext uri="{BB962C8B-B14F-4D97-AF65-F5344CB8AC3E}">
        <p14:creationId xmlns:p14="http://schemas.microsoft.com/office/powerpoint/2010/main" val="2884003422"/>
      </p:ext>
    </p:extLst>
  </p:cSld>
  <p:clrMapOvr>
    <a:masterClrMapping/>
  </p:clrMapOvr>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cSld name="44_Title Only">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50B290DC-B9A1-47C7-9F1C-E686F426CC2A}" type="datetimeFigureOut">
              <a:rPr lang="en-US" smtClean="0"/>
              <a:t>2/1/2017</a:t>
            </a:fld>
            <a:endParaRPr lang="en-US"/>
          </a:p>
        </p:txBody>
      </p:sp>
      <p:sp>
        <p:nvSpPr>
          <p:cNvPr id="3" name="Footer Placeholder 4"/>
          <p:cNvSpPr>
            <a:spLocks noGrp="1"/>
          </p:cNvSpPr>
          <p:nvPr>
            <p:ph type="ftr" sz="quarter" idx="11"/>
          </p:nvPr>
        </p:nvSpPr>
        <p:spPr/>
        <p:txBody>
          <a:bodyPr/>
          <a:lstStyle>
            <a:lvl1pPr>
              <a:defRPr/>
            </a:lvl1pPr>
          </a:lstStyle>
          <a:p>
            <a:endParaRPr lang="en-US"/>
          </a:p>
        </p:txBody>
      </p:sp>
      <p:sp>
        <p:nvSpPr>
          <p:cNvPr id="4" name="Slide Number Placeholder 5"/>
          <p:cNvSpPr>
            <a:spLocks noGrp="1"/>
          </p:cNvSpPr>
          <p:nvPr>
            <p:ph type="sldNum" sz="quarter" idx="12"/>
          </p:nvPr>
        </p:nvSpPr>
        <p:spPr/>
        <p:txBody>
          <a:bodyPr/>
          <a:lstStyle>
            <a:lvl1pPr>
              <a:defRPr/>
            </a:lvl1pPr>
          </a:lstStyle>
          <a:p>
            <a:fld id="{C5678AE2-9DCA-4B7B-BD58-BD5108B1AEDF}" type="slidenum">
              <a:rPr lang="en-US" smtClean="0"/>
              <a:t>‹#›</a:t>
            </a:fld>
            <a:endParaRPr lang="en-US"/>
          </a:p>
        </p:txBody>
      </p:sp>
      <p:sp>
        <p:nvSpPr>
          <p:cNvPr id="5" name="Line 5"/>
          <p:cNvSpPr>
            <a:spLocks noChangeShapeType="1"/>
          </p:cNvSpPr>
          <p:nvPr/>
        </p:nvSpPr>
        <p:spPr bwMode="auto">
          <a:xfrm>
            <a:off x="0" y="1143000"/>
            <a:ext cx="4610100" cy="0"/>
          </a:xfrm>
          <a:prstGeom prst="line">
            <a:avLst/>
          </a:prstGeom>
          <a:noFill/>
          <a:ln w="15875">
            <a:solidFill>
              <a:srgbClr val="4891DC"/>
            </a:solidFill>
            <a:round/>
            <a:headEnd/>
            <a:tailEnd/>
          </a:ln>
          <a:extLst>
            <a:ext uri="{909E8E84-426E-40DD-AFC4-6F175D3DCCD1}">
              <a14:hiddenFill xmlns:a14="http://schemas.microsoft.com/office/drawing/2010/main">
                <a:noFill/>
              </a14:hiddenFill>
            </a:ext>
          </a:extLst>
        </p:spPr>
        <p:txBody>
          <a:bodyPr/>
          <a:lstStyle/>
          <a:p>
            <a:endParaRPr lang="en-GB" dirty="0"/>
          </a:p>
        </p:txBody>
      </p:sp>
    </p:spTree>
    <p:extLst>
      <p:ext uri="{BB962C8B-B14F-4D97-AF65-F5344CB8AC3E}">
        <p14:creationId xmlns:p14="http://schemas.microsoft.com/office/powerpoint/2010/main" val="2884003422"/>
      </p:ext>
    </p:extLst>
  </p:cSld>
  <p:clrMapOvr>
    <a:masterClrMapping/>
  </p:clrMapOvr>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cSld name="45_Title Only">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50B290DC-B9A1-47C7-9F1C-E686F426CC2A}" type="datetimeFigureOut">
              <a:rPr lang="en-US" smtClean="0"/>
              <a:t>2/1/2017</a:t>
            </a:fld>
            <a:endParaRPr lang="en-US"/>
          </a:p>
        </p:txBody>
      </p:sp>
      <p:sp>
        <p:nvSpPr>
          <p:cNvPr id="3" name="Footer Placeholder 4"/>
          <p:cNvSpPr>
            <a:spLocks noGrp="1"/>
          </p:cNvSpPr>
          <p:nvPr>
            <p:ph type="ftr" sz="quarter" idx="11"/>
          </p:nvPr>
        </p:nvSpPr>
        <p:spPr/>
        <p:txBody>
          <a:bodyPr/>
          <a:lstStyle>
            <a:lvl1pPr>
              <a:defRPr/>
            </a:lvl1pPr>
          </a:lstStyle>
          <a:p>
            <a:endParaRPr lang="en-US"/>
          </a:p>
        </p:txBody>
      </p:sp>
      <p:sp>
        <p:nvSpPr>
          <p:cNvPr id="4" name="Slide Number Placeholder 5"/>
          <p:cNvSpPr>
            <a:spLocks noGrp="1"/>
          </p:cNvSpPr>
          <p:nvPr>
            <p:ph type="sldNum" sz="quarter" idx="12"/>
          </p:nvPr>
        </p:nvSpPr>
        <p:spPr/>
        <p:txBody>
          <a:bodyPr/>
          <a:lstStyle>
            <a:lvl1pPr>
              <a:defRPr/>
            </a:lvl1pPr>
          </a:lstStyle>
          <a:p>
            <a:fld id="{C5678AE2-9DCA-4B7B-BD58-BD5108B1AEDF}" type="slidenum">
              <a:rPr lang="en-US" smtClean="0"/>
              <a:t>‹#›</a:t>
            </a:fld>
            <a:endParaRPr lang="en-US"/>
          </a:p>
        </p:txBody>
      </p:sp>
      <p:sp>
        <p:nvSpPr>
          <p:cNvPr id="5" name="Line 5"/>
          <p:cNvSpPr>
            <a:spLocks noChangeShapeType="1"/>
          </p:cNvSpPr>
          <p:nvPr/>
        </p:nvSpPr>
        <p:spPr bwMode="auto">
          <a:xfrm>
            <a:off x="0" y="1143000"/>
            <a:ext cx="4610100" cy="0"/>
          </a:xfrm>
          <a:prstGeom prst="line">
            <a:avLst/>
          </a:prstGeom>
          <a:noFill/>
          <a:ln w="15875">
            <a:solidFill>
              <a:srgbClr val="4891DC"/>
            </a:solidFill>
            <a:round/>
            <a:headEnd/>
            <a:tailEnd/>
          </a:ln>
          <a:extLst>
            <a:ext uri="{909E8E84-426E-40DD-AFC4-6F175D3DCCD1}">
              <a14:hiddenFill xmlns:a14="http://schemas.microsoft.com/office/drawing/2010/main">
                <a:noFill/>
              </a14:hiddenFill>
            </a:ext>
          </a:extLst>
        </p:spPr>
        <p:txBody>
          <a:bodyPr/>
          <a:lstStyle/>
          <a:p>
            <a:endParaRPr lang="en-GB" dirty="0"/>
          </a:p>
        </p:txBody>
      </p:sp>
    </p:spTree>
    <p:extLst>
      <p:ext uri="{BB962C8B-B14F-4D97-AF65-F5344CB8AC3E}">
        <p14:creationId xmlns:p14="http://schemas.microsoft.com/office/powerpoint/2010/main" val="2884003422"/>
      </p:ext>
    </p:extLst>
  </p:cSld>
  <p:clrMapOvr>
    <a:masterClrMapping/>
  </p:clrMapOvr>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cSld name="46_Title Only">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50B290DC-B9A1-47C7-9F1C-E686F426CC2A}" type="datetimeFigureOut">
              <a:rPr lang="en-US" smtClean="0"/>
              <a:t>2/1/2017</a:t>
            </a:fld>
            <a:endParaRPr lang="en-US"/>
          </a:p>
        </p:txBody>
      </p:sp>
      <p:sp>
        <p:nvSpPr>
          <p:cNvPr id="3" name="Footer Placeholder 4"/>
          <p:cNvSpPr>
            <a:spLocks noGrp="1"/>
          </p:cNvSpPr>
          <p:nvPr>
            <p:ph type="ftr" sz="quarter" idx="11"/>
          </p:nvPr>
        </p:nvSpPr>
        <p:spPr/>
        <p:txBody>
          <a:bodyPr/>
          <a:lstStyle>
            <a:lvl1pPr>
              <a:defRPr/>
            </a:lvl1pPr>
          </a:lstStyle>
          <a:p>
            <a:endParaRPr lang="en-US"/>
          </a:p>
        </p:txBody>
      </p:sp>
      <p:sp>
        <p:nvSpPr>
          <p:cNvPr id="4" name="Slide Number Placeholder 5"/>
          <p:cNvSpPr>
            <a:spLocks noGrp="1"/>
          </p:cNvSpPr>
          <p:nvPr>
            <p:ph type="sldNum" sz="quarter" idx="12"/>
          </p:nvPr>
        </p:nvSpPr>
        <p:spPr/>
        <p:txBody>
          <a:bodyPr/>
          <a:lstStyle>
            <a:lvl1pPr>
              <a:defRPr/>
            </a:lvl1pPr>
          </a:lstStyle>
          <a:p>
            <a:fld id="{C5678AE2-9DCA-4B7B-BD58-BD5108B1AEDF}" type="slidenum">
              <a:rPr lang="en-US" smtClean="0"/>
              <a:t>‹#›</a:t>
            </a:fld>
            <a:endParaRPr lang="en-US"/>
          </a:p>
        </p:txBody>
      </p:sp>
      <p:sp>
        <p:nvSpPr>
          <p:cNvPr id="5" name="Line 5"/>
          <p:cNvSpPr>
            <a:spLocks noChangeShapeType="1"/>
          </p:cNvSpPr>
          <p:nvPr/>
        </p:nvSpPr>
        <p:spPr bwMode="auto">
          <a:xfrm>
            <a:off x="0" y="1143000"/>
            <a:ext cx="4610100" cy="0"/>
          </a:xfrm>
          <a:prstGeom prst="line">
            <a:avLst/>
          </a:prstGeom>
          <a:noFill/>
          <a:ln w="15875">
            <a:solidFill>
              <a:srgbClr val="4891DC"/>
            </a:solidFill>
            <a:round/>
            <a:headEnd/>
            <a:tailEnd/>
          </a:ln>
          <a:extLst>
            <a:ext uri="{909E8E84-426E-40DD-AFC4-6F175D3DCCD1}">
              <a14:hiddenFill xmlns:a14="http://schemas.microsoft.com/office/drawing/2010/main">
                <a:noFill/>
              </a14:hiddenFill>
            </a:ext>
          </a:extLst>
        </p:spPr>
        <p:txBody>
          <a:bodyPr/>
          <a:lstStyle/>
          <a:p>
            <a:endParaRPr lang="en-GB" dirty="0"/>
          </a:p>
        </p:txBody>
      </p:sp>
    </p:spTree>
    <p:extLst>
      <p:ext uri="{BB962C8B-B14F-4D97-AF65-F5344CB8AC3E}">
        <p14:creationId xmlns:p14="http://schemas.microsoft.com/office/powerpoint/2010/main" val="2884003422"/>
      </p:ext>
    </p:extLst>
  </p:cSld>
  <p:clrMapOvr>
    <a:masterClrMapping/>
  </p:clrMapOvr>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cSld name="47_Title Only">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50B290DC-B9A1-47C7-9F1C-E686F426CC2A}" type="datetimeFigureOut">
              <a:rPr lang="en-US" smtClean="0"/>
              <a:t>2/1/2017</a:t>
            </a:fld>
            <a:endParaRPr lang="en-US"/>
          </a:p>
        </p:txBody>
      </p:sp>
      <p:sp>
        <p:nvSpPr>
          <p:cNvPr id="3" name="Footer Placeholder 4"/>
          <p:cNvSpPr>
            <a:spLocks noGrp="1"/>
          </p:cNvSpPr>
          <p:nvPr>
            <p:ph type="ftr" sz="quarter" idx="11"/>
          </p:nvPr>
        </p:nvSpPr>
        <p:spPr/>
        <p:txBody>
          <a:bodyPr/>
          <a:lstStyle>
            <a:lvl1pPr>
              <a:defRPr/>
            </a:lvl1pPr>
          </a:lstStyle>
          <a:p>
            <a:endParaRPr lang="en-US"/>
          </a:p>
        </p:txBody>
      </p:sp>
      <p:sp>
        <p:nvSpPr>
          <p:cNvPr id="4" name="Slide Number Placeholder 5"/>
          <p:cNvSpPr>
            <a:spLocks noGrp="1"/>
          </p:cNvSpPr>
          <p:nvPr>
            <p:ph type="sldNum" sz="quarter" idx="12"/>
          </p:nvPr>
        </p:nvSpPr>
        <p:spPr/>
        <p:txBody>
          <a:bodyPr/>
          <a:lstStyle>
            <a:lvl1pPr>
              <a:defRPr/>
            </a:lvl1pPr>
          </a:lstStyle>
          <a:p>
            <a:fld id="{C5678AE2-9DCA-4B7B-BD58-BD5108B1AEDF}" type="slidenum">
              <a:rPr lang="en-US" smtClean="0"/>
              <a:t>‹#›</a:t>
            </a:fld>
            <a:endParaRPr lang="en-US"/>
          </a:p>
        </p:txBody>
      </p:sp>
      <p:sp>
        <p:nvSpPr>
          <p:cNvPr id="5" name="Line 5"/>
          <p:cNvSpPr>
            <a:spLocks noChangeShapeType="1"/>
          </p:cNvSpPr>
          <p:nvPr/>
        </p:nvSpPr>
        <p:spPr bwMode="auto">
          <a:xfrm>
            <a:off x="0" y="1143000"/>
            <a:ext cx="4610100" cy="0"/>
          </a:xfrm>
          <a:prstGeom prst="line">
            <a:avLst/>
          </a:prstGeom>
          <a:noFill/>
          <a:ln w="15875">
            <a:solidFill>
              <a:srgbClr val="4891DC"/>
            </a:solidFill>
            <a:round/>
            <a:headEnd/>
            <a:tailEnd/>
          </a:ln>
          <a:extLst>
            <a:ext uri="{909E8E84-426E-40DD-AFC4-6F175D3DCCD1}">
              <a14:hiddenFill xmlns:a14="http://schemas.microsoft.com/office/drawing/2010/main">
                <a:noFill/>
              </a14:hiddenFill>
            </a:ext>
          </a:extLst>
        </p:spPr>
        <p:txBody>
          <a:bodyPr/>
          <a:lstStyle/>
          <a:p>
            <a:endParaRPr lang="en-GB" dirty="0"/>
          </a:p>
        </p:txBody>
      </p:sp>
    </p:spTree>
    <p:extLst>
      <p:ext uri="{BB962C8B-B14F-4D97-AF65-F5344CB8AC3E}">
        <p14:creationId xmlns:p14="http://schemas.microsoft.com/office/powerpoint/2010/main" val="2884003422"/>
      </p:ext>
    </p:extLst>
  </p:cSld>
  <p:clrMapOvr>
    <a:masterClrMapping/>
  </p:clrMapOvr>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cSld name="48_Title Only">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50B290DC-B9A1-47C7-9F1C-E686F426CC2A}" type="datetimeFigureOut">
              <a:rPr lang="en-US" smtClean="0"/>
              <a:t>2/1/2017</a:t>
            </a:fld>
            <a:endParaRPr lang="en-US"/>
          </a:p>
        </p:txBody>
      </p:sp>
      <p:sp>
        <p:nvSpPr>
          <p:cNvPr id="3" name="Footer Placeholder 4"/>
          <p:cNvSpPr>
            <a:spLocks noGrp="1"/>
          </p:cNvSpPr>
          <p:nvPr>
            <p:ph type="ftr" sz="quarter" idx="11"/>
          </p:nvPr>
        </p:nvSpPr>
        <p:spPr/>
        <p:txBody>
          <a:bodyPr/>
          <a:lstStyle>
            <a:lvl1pPr>
              <a:defRPr/>
            </a:lvl1pPr>
          </a:lstStyle>
          <a:p>
            <a:endParaRPr lang="en-US"/>
          </a:p>
        </p:txBody>
      </p:sp>
      <p:sp>
        <p:nvSpPr>
          <p:cNvPr id="4" name="Slide Number Placeholder 5"/>
          <p:cNvSpPr>
            <a:spLocks noGrp="1"/>
          </p:cNvSpPr>
          <p:nvPr>
            <p:ph type="sldNum" sz="quarter" idx="12"/>
          </p:nvPr>
        </p:nvSpPr>
        <p:spPr/>
        <p:txBody>
          <a:bodyPr/>
          <a:lstStyle>
            <a:lvl1pPr>
              <a:defRPr/>
            </a:lvl1pPr>
          </a:lstStyle>
          <a:p>
            <a:fld id="{C5678AE2-9DCA-4B7B-BD58-BD5108B1AEDF}" type="slidenum">
              <a:rPr lang="en-US" smtClean="0"/>
              <a:t>‹#›</a:t>
            </a:fld>
            <a:endParaRPr lang="en-US"/>
          </a:p>
        </p:txBody>
      </p:sp>
      <p:sp>
        <p:nvSpPr>
          <p:cNvPr id="5" name="Line 5"/>
          <p:cNvSpPr>
            <a:spLocks noChangeShapeType="1"/>
          </p:cNvSpPr>
          <p:nvPr/>
        </p:nvSpPr>
        <p:spPr bwMode="auto">
          <a:xfrm>
            <a:off x="0" y="1143000"/>
            <a:ext cx="4610100" cy="0"/>
          </a:xfrm>
          <a:prstGeom prst="line">
            <a:avLst/>
          </a:prstGeom>
          <a:noFill/>
          <a:ln w="15875">
            <a:solidFill>
              <a:srgbClr val="4891DC"/>
            </a:solidFill>
            <a:round/>
            <a:headEnd/>
            <a:tailEnd/>
          </a:ln>
          <a:extLst>
            <a:ext uri="{909E8E84-426E-40DD-AFC4-6F175D3DCCD1}">
              <a14:hiddenFill xmlns:a14="http://schemas.microsoft.com/office/drawing/2010/main">
                <a:noFill/>
              </a14:hiddenFill>
            </a:ext>
          </a:extLst>
        </p:spPr>
        <p:txBody>
          <a:bodyPr/>
          <a:lstStyle/>
          <a:p>
            <a:endParaRPr lang="en-GB" dirty="0"/>
          </a:p>
        </p:txBody>
      </p:sp>
    </p:spTree>
    <p:extLst>
      <p:ext uri="{BB962C8B-B14F-4D97-AF65-F5344CB8AC3E}">
        <p14:creationId xmlns:p14="http://schemas.microsoft.com/office/powerpoint/2010/main" val="288400342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F74FA924-CA2C-47F4-90E9-022C0DDD9584}" type="datetimeFigureOut">
              <a:rPr lang="en-GB" smtClean="0"/>
              <a:t>01/02/2017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567AC46B-8DF1-4AE2-9A3D-1DADE97D8E5D}" type="slidenum">
              <a:rPr lang="en-GB" smtClean="0"/>
              <a:t>‹#›</a:t>
            </a:fld>
            <a:endParaRPr lang="en-GB"/>
          </a:p>
        </p:txBody>
      </p:sp>
    </p:spTree>
    <p:extLst>
      <p:ext uri="{BB962C8B-B14F-4D97-AF65-F5344CB8AC3E}">
        <p14:creationId xmlns:p14="http://schemas.microsoft.com/office/powerpoint/2010/main" val="28346703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74FA924-CA2C-47F4-90E9-022C0DDD9584}" type="datetimeFigureOut">
              <a:rPr lang="en-GB" smtClean="0"/>
              <a:t>01/02/2017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567AC46B-8DF1-4AE2-9A3D-1DADE97D8E5D}" type="slidenum">
              <a:rPr lang="en-GB" smtClean="0"/>
              <a:t>‹#›</a:t>
            </a:fld>
            <a:endParaRPr lang="en-GB"/>
          </a:p>
        </p:txBody>
      </p:sp>
    </p:spTree>
    <p:extLst>
      <p:ext uri="{BB962C8B-B14F-4D97-AF65-F5344CB8AC3E}">
        <p14:creationId xmlns:p14="http://schemas.microsoft.com/office/powerpoint/2010/main" val="12621423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74FA924-CA2C-47F4-90E9-022C0DDD9584}" type="datetimeFigureOut">
              <a:rPr lang="en-GB" smtClean="0"/>
              <a:t>01/02/2017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67AC46B-8DF1-4AE2-9A3D-1DADE97D8E5D}" type="slidenum">
              <a:rPr lang="en-GB" smtClean="0"/>
              <a:t>‹#›</a:t>
            </a:fld>
            <a:endParaRPr lang="en-GB"/>
          </a:p>
        </p:txBody>
      </p:sp>
    </p:spTree>
    <p:extLst>
      <p:ext uri="{BB962C8B-B14F-4D97-AF65-F5344CB8AC3E}">
        <p14:creationId xmlns:p14="http://schemas.microsoft.com/office/powerpoint/2010/main" val="42791900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74FA924-CA2C-47F4-90E9-022C0DDD9584}" type="datetimeFigureOut">
              <a:rPr lang="en-GB" smtClean="0"/>
              <a:t>01/02/2017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67AC46B-8DF1-4AE2-9A3D-1DADE97D8E5D}" type="slidenum">
              <a:rPr lang="en-GB" smtClean="0"/>
              <a:t>‹#›</a:t>
            </a:fld>
            <a:endParaRPr lang="en-GB"/>
          </a:p>
        </p:txBody>
      </p:sp>
    </p:spTree>
    <p:extLst>
      <p:ext uri="{BB962C8B-B14F-4D97-AF65-F5344CB8AC3E}">
        <p14:creationId xmlns:p14="http://schemas.microsoft.com/office/powerpoint/2010/main" val="192114449"/>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74FA924-CA2C-47F4-90E9-022C0DDD9584}" type="datetimeFigureOut">
              <a:rPr lang="en-GB" smtClean="0"/>
              <a:t>01/02/2017</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7AC46B-8DF1-4AE2-9A3D-1DADE97D8E5D}" type="slidenum">
              <a:rPr lang="en-GB" smtClean="0"/>
              <a:t>‹#›</a:t>
            </a:fld>
            <a:endParaRPr lang="en-GB"/>
          </a:p>
        </p:txBody>
      </p:sp>
    </p:spTree>
    <p:extLst>
      <p:ext uri="{BB962C8B-B14F-4D97-AF65-F5344CB8AC3E}">
        <p14:creationId xmlns:p14="http://schemas.microsoft.com/office/powerpoint/2010/main" val="15327548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5" r:id="rId26"/>
    <p:sldLayoutId id="2147483676" r:id="rId27"/>
    <p:sldLayoutId id="2147483677" r:id="rId28"/>
    <p:sldLayoutId id="2147483678" r:id="rId29"/>
    <p:sldLayoutId id="2147483679" r:id="rId30"/>
    <p:sldLayoutId id="2147483680" r:id="rId31"/>
    <p:sldLayoutId id="2147483681" r:id="rId32"/>
    <p:sldLayoutId id="2147483682" r:id="rId33"/>
    <p:sldLayoutId id="2147483683" r:id="rId34"/>
    <p:sldLayoutId id="2147483684" r:id="rId35"/>
    <p:sldLayoutId id="2147483685" r:id="rId36"/>
    <p:sldLayoutId id="2147483686" r:id="rId37"/>
    <p:sldLayoutId id="2147483687" r:id="rId38"/>
    <p:sldLayoutId id="2147483688" r:id="rId39"/>
    <p:sldLayoutId id="2147483689" r:id="rId40"/>
    <p:sldLayoutId id="2147483690" r:id="rId41"/>
    <p:sldLayoutId id="2147483691" r:id="rId42"/>
    <p:sldLayoutId id="2147483692" r:id="rId43"/>
    <p:sldLayoutId id="2147483693" r:id="rId44"/>
    <p:sldLayoutId id="2147483694" r:id="rId45"/>
    <p:sldLayoutId id="2147483695" r:id="rId46"/>
    <p:sldLayoutId id="2147483696" r:id="rId47"/>
    <p:sldLayoutId id="2147483697" r:id="rId48"/>
    <p:sldLayoutId id="2147483698" r:id="rId49"/>
    <p:sldLayoutId id="2147483699" r:id="rId50"/>
    <p:sldLayoutId id="2147483700" r:id="rId51"/>
    <p:sldLayoutId id="2147483701" r:id="rId52"/>
    <p:sldLayoutId id="2147483702" r:id="rId53"/>
    <p:sldLayoutId id="2147483703" r:id="rId54"/>
    <p:sldLayoutId id="2147483704" r:id="rId55"/>
    <p:sldLayoutId id="2147483705" r:id="rId56"/>
    <p:sldLayoutId id="2147483706" r:id="rId57"/>
    <p:sldLayoutId id="2147483707" r:id="rId58"/>
    <p:sldLayoutId id="2147483708" r:id="rId59"/>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8.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2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2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7.xml"/></Relationships>
</file>

<file path=ppt/slides/_rels/slide2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8.xml"/></Relationships>
</file>

<file path=ppt/slides/_rels/slide2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hyperlink" Target="Advance%20Money%20Forms%20Rev-170714%20Final%20Eng,MYN.xlsx" TargetMode="External"/><Relationship Id="rId1" Type="http://schemas.openxmlformats.org/officeDocument/2006/relationships/slideLayout" Target="../slideLayouts/slideLayout29.xml"/></Relationships>
</file>

<file path=ppt/slides/_rels/slide25.xml.rels><?xml version="1.0" encoding="UTF-8" standalone="yes"?>
<Relationships xmlns="http://schemas.openxmlformats.org/package/2006/relationships"><Relationship Id="rId2" Type="http://schemas.openxmlformats.org/officeDocument/2006/relationships/hyperlink" Target="Advance%20Money%20Forms%20Rev-170714%20Final%20Eng,MYN.xlsx" TargetMode="External"/><Relationship Id="rId1" Type="http://schemas.openxmlformats.org/officeDocument/2006/relationships/slideLayout" Target="../slideLayouts/slideLayout30.xml"/></Relationships>
</file>

<file path=ppt/slides/_rels/slide26.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hyperlink" Target="Advance%20Money%20Forms%20Rev-170714%20Final%20Eng,MYN.xlsx" TargetMode="External"/><Relationship Id="rId1" Type="http://schemas.openxmlformats.org/officeDocument/2006/relationships/slideLayout" Target="../slideLayouts/slideLayout31.xml"/></Relationships>
</file>

<file path=ppt/slides/_rels/slide2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hyperlink" Target="Advance%20Money%20Forms%20Rev-170714%20Final%20Eng,MYN.xlsx" TargetMode="External"/><Relationship Id="rId1" Type="http://schemas.openxmlformats.org/officeDocument/2006/relationships/slideLayout" Target="../slideLayouts/slideLayout3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1.xml.rels><?xml version="1.0" encoding="UTF-8" standalone="yes"?>
<Relationships xmlns="http://schemas.openxmlformats.org/package/2006/relationships"><Relationship Id="rId2" Type="http://schemas.openxmlformats.org/officeDocument/2006/relationships/image" Target="../media/image17.wmf"/><Relationship Id="rId1" Type="http://schemas.openxmlformats.org/officeDocument/2006/relationships/slideLayout" Target="../slideLayouts/slideLayout3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4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45.xml"/></Relationships>
</file>

<file path=ppt/slides/_rels/slide4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0.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48.xml"/></Relationships>
</file>

<file path=ppt/slides/_rels/slide51.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notesSlide" Target="../notesSlides/notesSlide3.xml"/><Relationship Id="rId1" Type="http://schemas.openxmlformats.org/officeDocument/2006/relationships/slideLayout" Target="../slideLayouts/slideLayout49.xml"/></Relationships>
</file>

<file path=ppt/slides/_rels/slide52.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Layout" Target="../slideLayouts/slideLayout50.xml"/></Relationships>
</file>

<file path=ppt/slides/_rels/slide53.x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slideLayout" Target="../slideLayouts/slideLayout51.xml"/></Relationships>
</file>

<file path=ppt/slides/_rels/slide54.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52.xml"/></Relationships>
</file>

<file path=ppt/slides/_rels/slide55.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Layout" Target="../slideLayouts/slideLayout53.xml"/></Relationships>
</file>

<file path=ppt/slides/_rels/slide56.xml.rels><?xml version="1.0" encoding="UTF-8" standalone="yes"?>
<Relationships xmlns="http://schemas.openxmlformats.org/package/2006/relationships"><Relationship Id="rId2" Type="http://schemas.openxmlformats.org/officeDocument/2006/relationships/image" Target="../media/image30.emf"/><Relationship Id="rId1" Type="http://schemas.openxmlformats.org/officeDocument/2006/relationships/slideLayout" Target="../slideLayouts/slideLayout54.xml"/></Relationships>
</file>

<file path=ppt/slides/_rels/slide57.xml.rels><?xml version="1.0" encoding="UTF-8" standalone="yes"?>
<Relationships xmlns="http://schemas.openxmlformats.org/package/2006/relationships"><Relationship Id="rId2" Type="http://schemas.openxmlformats.org/officeDocument/2006/relationships/image" Target="../media/image31.emf"/><Relationship Id="rId1" Type="http://schemas.openxmlformats.org/officeDocument/2006/relationships/slideLayout" Target="../slideLayouts/slideLayout55.xml"/></Relationships>
</file>

<file path=ppt/slides/_rels/slide58.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image" Target="../media/image32.emf"/><Relationship Id="rId1" Type="http://schemas.openxmlformats.org/officeDocument/2006/relationships/slideLayout" Target="../slideLayouts/slideLayout56.xml"/><Relationship Id="rId4" Type="http://schemas.openxmlformats.org/officeDocument/2006/relationships/image" Target="../media/image34.emf"/></Relationships>
</file>

<file path=ppt/slides/_rels/slide59.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image" Target="../media/image32.emf"/><Relationship Id="rId1" Type="http://schemas.openxmlformats.org/officeDocument/2006/relationships/slideLayout" Target="../slideLayouts/slideLayout57.xml"/><Relationship Id="rId4" Type="http://schemas.openxmlformats.org/officeDocument/2006/relationships/image" Target="../media/image35.e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0.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58.xml"/></Relationships>
</file>

<file path=ppt/slides/_rels/slide6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59.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707905" y="1372009"/>
            <a:ext cx="5085258" cy="830997"/>
          </a:xfrm>
          <a:ln/>
          <a:effectLst>
            <a:outerShdw blurRad="50800" dist="38100" dir="16200000" rotWithShape="0">
              <a:prstClr val="black">
                <a:alpha val="40000"/>
              </a:prstClr>
            </a:outerShdw>
          </a:effectLst>
          <a:scene3d>
            <a:camera prst="orthographicFront"/>
            <a:lightRig rig="threePt" dir="t"/>
          </a:scene3d>
          <a:sp3d>
            <a:bevelT w="101600" prst="riblet"/>
          </a:sp3d>
        </p:spPr>
        <p:style>
          <a:lnRef idx="2">
            <a:schemeClr val="accent2"/>
          </a:lnRef>
          <a:fillRef idx="1">
            <a:schemeClr val="lt1"/>
          </a:fillRef>
          <a:effectRef idx="0">
            <a:schemeClr val="accent2"/>
          </a:effectRef>
          <a:fontRef idx="minor">
            <a:schemeClr val="dk1"/>
          </a:fontRef>
        </p:style>
        <p:txBody>
          <a:bodyPr/>
          <a:lstStyle/>
          <a:p>
            <a:pPr algn="ctr">
              <a:defRPr/>
            </a:pPr>
            <a:r>
              <a:rPr lang="en-US" sz="18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Field Level Standard Operating Procedures for </a:t>
            </a:r>
            <a:r>
              <a:rPr lang="en-US" sz="1800"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MoHS</a:t>
            </a:r>
            <a:r>
              <a:rPr lang="en-US" sz="18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 DoPH</a:t>
            </a:r>
            <a:br>
              <a:rPr lang="en-US" sz="18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br>
            <a:r>
              <a:rPr lang="en-US" sz="18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a:t>
            </a:r>
            <a:r>
              <a:rPr lang="en-US" sz="18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Managed Cash Flow SOP </a:t>
            </a:r>
            <a:r>
              <a:rPr lang="en-US" sz="24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a:t>
            </a:r>
            <a:endParaRPr lang="en-US" sz="24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4" name="Title 1"/>
          <p:cNvSpPr txBox="1">
            <a:spLocks/>
          </p:cNvSpPr>
          <p:nvPr/>
        </p:nvSpPr>
        <p:spPr bwMode="auto">
          <a:xfrm>
            <a:off x="3657600" y="2838604"/>
            <a:ext cx="5333999" cy="1287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spAutoFit/>
          </a:bodyPr>
          <a:lstStyle>
            <a:lvl1pPr algn="l" rtl="0" eaLnBrk="1" fontAlgn="auto" hangingPunct="1">
              <a:lnSpc>
                <a:spcPct val="80000"/>
              </a:lnSpc>
              <a:spcBef>
                <a:spcPts val="0"/>
              </a:spcBef>
              <a:spcAft>
                <a:spcPts val="0"/>
              </a:spcAft>
              <a:defRPr lang="en-GB" sz="3800" b="1" kern="1200" dirty="0">
                <a:solidFill>
                  <a:schemeClr val="bg2">
                    <a:lumMod val="50000"/>
                  </a:schemeClr>
                </a:solidFill>
                <a:latin typeface="Arial" pitchFamily="34" charset="0"/>
                <a:ea typeface="+mn-ea"/>
                <a:cs typeface="Arial" pitchFamily="34" charset="0"/>
              </a:defRPr>
            </a:lvl1pPr>
            <a:lvl2pPr algn="l" rtl="0" eaLnBrk="1" fontAlgn="base" hangingPunct="1">
              <a:spcBef>
                <a:spcPct val="0"/>
              </a:spcBef>
              <a:spcAft>
                <a:spcPct val="0"/>
              </a:spcAft>
              <a:defRPr sz="2800" b="1">
                <a:solidFill>
                  <a:srgbClr val="6F6F6F"/>
                </a:solidFill>
                <a:latin typeface="Arial" charset="0"/>
                <a:cs typeface="Arial" charset="0"/>
              </a:defRPr>
            </a:lvl2pPr>
            <a:lvl3pPr algn="l" rtl="0" eaLnBrk="1" fontAlgn="base" hangingPunct="1">
              <a:spcBef>
                <a:spcPct val="0"/>
              </a:spcBef>
              <a:spcAft>
                <a:spcPct val="0"/>
              </a:spcAft>
              <a:defRPr sz="2800" b="1">
                <a:solidFill>
                  <a:srgbClr val="6F6F6F"/>
                </a:solidFill>
                <a:latin typeface="Arial" charset="0"/>
                <a:cs typeface="Arial" charset="0"/>
              </a:defRPr>
            </a:lvl3pPr>
            <a:lvl4pPr algn="l" rtl="0" eaLnBrk="1" fontAlgn="base" hangingPunct="1">
              <a:spcBef>
                <a:spcPct val="0"/>
              </a:spcBef>
              <a:spcAft>
                <a:spcPct val="0"/>
              </a:spcAft>
              <a:defRPr sz="2800" b="1">
                <a:solidFill>
                  <a:srgbClr val="6F6F6F"/>
                </a:solidFill>
                <a:latin typeface="Arial" charset="0"/>
                <a:cs typeface="Arial" charset="0"/>
              </a:defRPr>
            </a:lvl4pPr>
            <a:lvl5pPr algn="l" rtl="0" eaLnBrk="1" fontAlgn="base" hangingPunct="1">
              <a:spcBef>
                <a:spcPct val="0"/>
              </a:spcBef>
              <a:spcAft>
                <a:spcPct val="0"/>
              </a:spcAft>
              <a:defRPr sz="2800" b="1">
                <a:solidFill>
                  <a:srgbClr val="6F6F6F"/>
                </a:solidFill>
                <a:latin typeface="Arial" charset="0"/>
                <a:cs typeface="Arial" charset="0"/>
              </a:defRPr>
            </a:lvl5pPr>
            <a:lvl6pPr marL="457200" algn="l" rtl="0" eaLnBrk="1" fontAlgn="base" hangingPunct="1">
              <a:spcBef>
                <a:spcPct val="0"/>
              </a:spcBef>
              <a:spcAft>
                <a:spcPct val="0"/>
              </a:spcAft>
              <a:defRPr sz="2800" b="1">
                <a:solidFill>
                  <a:srgbClr val="17375E"/>
                </a:solidFill>
                <a:latin typeface="Arial" charset="0"/>
                <a:cs typeface="Arial" charset="0"/>
              </a:defRPr>
            </a:lvl6pPr>
            <a:lvl7pPr marL="914400" algn="l" rtl="0" eaLnBrk="1" fontAlgn="base" hangingPunct="1">
              <a:spcBef>
                <a:spcPct val="0"/>
              </a:spcBef>
              <a:spcAft>
                <a:spcPct val="0"/>
              </a:spcAft>
              <a:defRPr sz="2800" b="1">
                <a:solidFill>
                  <a:srgbClr val="17375E"/>
                </a:solidFill>
                <a:latin typeface="Arial" charset="0"/>
                <a:cs typeface="Arial" charset="0"/>
              </a:defRPr>
            </a:lvl7pPr>
            <a:lvl8pPr marL="1371600" algn="l" rtl="0" eaLnBrk="1" fontAlgn="base" hangingPunct="1">
              <a:spcBef>
                <a:spcPct val="0"/>
              </a:spcBef>
              <a:spcAft>
                <a:spcPct val="0"/>
              </a:spcAft>
              <a:defRPr sz="2800" b="1">
                <a:solidFill>
                  <a:srgbClr val="17375E"/>
                </a:solidFill>
                <a:latin typeface="Arial" charset="0"/>
                <a:cs typeface="Arial" charset="0"/>
              </a:defRPr>
            </a:lvl8pPr>
            <a:lvl9pPr marL="1828800" algn="l" rtl="0" eaLnBrk="1" fontAlgn="base" hangingPunct="1">
              <a:spcBef>
                <a:spcPct val="0"/>
              </a:spcBef>
              <a:spcAft>
                <a:spcPct val="0"/>
              </a:spcAft>
              <a:defRPr sz="2800" b="1">
                <a:solidFill>
                  <a:srgbClr val="17375E"/>
                </a:solidFill>
                <a:latin typeface="Arial" charset="0"/>
                <a:cs typeface="Arial" charset="0"/>
              </a:defRPr>
            </a:lvl9pPr>
          </a:lstStyle>
          <a:p>
            <a:pPr algn="ctr">
              <a:lnSpc>
                <a:spcPct val="150000"/>
              </a:lnSpc>
            </a:pPr>
            <a:r>
              <a:rPr lang="en-US" sz="1800" dirty="0">
                <a:solidFill>
                  <a:schemeClr val="tx1"/>
                </a:solidFill>
              </a:rPr>
              <a:t>Training on Planning, Budgeting, Controls, Cash Flow and Government Financial Rules for Government Health Staff </a:t>
            </a:r>
            <a:endParaRPr lang="en-GB" sz="1800" dirty="0">
              <a:solidFill>
                <a:schemeClr val="tx1"/>
              </a:solidFill>
            </a:endParaRPr>
          </a:p>
        </p:txBody>
      </p:sp>
      <p:sp>
        <p:nvSpPr>
          <p:cNvPr id="5" name="Subtitle 2"/>
          <p:cNvSpPr>
            <a:spLocks noGrp="1"/>
          </p:cNvSpPr>
          <p:nvPr>
            <p:ph type="subTitle" idx="1"/>
          </p:nvPr>
        </p:nvSpPr>
        <p:spPr>
          <a:xfrm>
            <a:off x="3886200" y="5013176"/>
            <a:ext cx="4800600" cy="854224"/>
          </a:xfrm>
          <a:scene3d>
            <a:camera prst="orthographicFront"/>
            <a:lightRig rig="threePt" dir="t"/>
          </a:scene3d>
          <a:sp3d>
            <a:bevelT w="101600" prst="riblet"/>
          </a:sp3d>
        </p:spPr>
        <p:style>
          <a:lnRef idx="2">
            <a:schemeClr val="accent2"/>
          </a:lnRef>
          <a:fillRef idx="1">
            <a:schemeClr val="lt1"/>
          </a:fillRef>
          <a:effectRef idx="0">
            <a:schemeClr val="accent2"/>
          </a:effectRef>
          <a:fontRef idx="minor">
            <a:schemeClr val="dk1"/>
          </a:fontRef>
        </p:style>
        <p:txBody>
          <a:bodyPr/>
          <a:lstStyle/>
          <a:p>
            <a:pPr algn="ctr">
              <a:defRPr/>
            </a:pPr>
            <a:r>
              <a:rPr lang="en-US" sz="2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November 2016</a:t>
            </a:r>
          </a:p>
          <a:p>
            <a:pPr algn="ctr">
              <a:defRPr/>
            </a:pPr>
            <a:r>
              <a:rPr lang="en-US" sz="2000" b="1"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Naypyitaw</a:t>
            </a:r>
            <a:endParaRPr lang="en-US" sz="2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6" name="Title 1"/>
          <p:cNvSpPr txBox="1">
            <a:spLocks/>
          </p:cNvSpPr>
          <p:nvPr/>
        </p:nvSpPr>
        <p:spPr bwMode="auto">
          <a:xfrm>
            <a:off x="762000" y="457200"/>
            <a:ext cx="7696200" cy="5760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rmAutofit/>
          </a:bodyPr>
          <a:lstStyle>
            <a:lvl1pPr algn="l" rtl="0" eaLnBrk="1" fontAlgn="auto" hangingPunct="1">
              <a:lnSpc>
                <a:spcPct val="80000"/>
              </a:lnSpc>
              <a:spcBef>
                <a:spcPts val="0"/>
              </a:spcBef>
              <a:spcAft>
                <a:spcPts val="0"/>
              </a:spcAft>
              <a:defRPr lang="en-GB" sz="3800" b="1" kern="1200" dirty="0">
                <a:solidFill>
                  <a:schemeClr val="bg2">
                    <a:lumMod val="50000"/>
                  </a:schemeClr>
                </a:solidFill>
                <a:latin typeface="Arial" pitchFamily="34" charset="0"/>
                <a:ea typeface="+mn-ea"/>
                <a:cs typeface="Arial" pitchFamily="34" charset="0"/>
              </a:defRPr>
            </a:lvl1pPr>
            <a:lvl2pPr algn="l" rtl="0" eaLnBrk="1" fontAlgn="base" hangingPunct="1">
              <a:spcBef>
                <a:spcPct val="0"/>
              </a:spcBef>
              <a:spcAft>
                <a:spcPct val="0"/>
              </a:spcAft>
              <a:defRPr sz="2800" b="1">
                <a:solidFill>
                  <a:srgbClr val="6F6F6F"/>
                </a:solidFill>
                <a:latin typeface="Arial" charset="0"/>
                <a:cs typeface="Arial" charset="0"/>
              </a:defRPr>
            </a:lvl2pPr>
            <a:lvl3pPr algn="l" rtl="0" eaLnBrk="1" fontAlgn="base" hangingPunct="1">
              <a:spcBef>
                <a:spcPct val="0"/>
              </a:spcBef>
              <a:spcAft>
                <a:spcPct val="0"/>
              </a:spcAft>
              <a:defRPr sz="2800" b="1">
                <a:solidFill>
                  <a:srgbClr val="6F6F6F"/>
                </a:solidFill>
                <a:latin typeface="Arial" charset="0"/>
                <a:cs typeface="Arial" charset="0"/>
              </a:defRPr>
            </a:lvl3pPr>
            <a:lvl4pPr algn="l" rtl="0" eaLnBrk="1" fontAlgn="base" hangingPunct="1">
              <a:spcBef>
                <a:spcPct val="0"/>
              </a:spcBef>
              <a:spcAft>
                <a:spcPct val="0"/>
              </a:spcAft>
              <a:defRPr sz="2800" b="1">
                <a:solidFill>
                  <a:srgbClr val="6F6F6F"/>
                </a:solidFill>
                <a:latin typeface="Arial" charset="0"/>
                <a:cs typeface="Arial" charset="0"/>
              </a:defRPr>
            </a:lvl4pPr>
            <a:lvl5pPr algn="l" rtl="0" eaLnBrk="1" fontAlgn="base" hangingPunct="1">
              <a:spcBef>
                <a:spcPct val="0"/>
              </a:spcBef>
              <a:spcAft>
                <a:spcPct val="0"/>
              </a:spcAft>
              <a:defRPr sz="2800" b="1">
                <a:solidFill>
                  <a:srgbClr val="6F6F6F"/>
                </a:solidFill>
                <a:latin typeface="Arial" charset="0"/>
                <a:cs typeface="Arial" charset="0"/>
              </a:defRPr>
            </a:lvl5pPr>
            <a:lvl6pPr marL="457200" algn="l" rtl="0" eaLnBrk="1" fontAlgn="base" hangingPunct="1">
              <a:spcBef>
                <a:spcPct val="0"/>
              </a:spcBef>
              <a:spcAft>
                <a:spcPct val="0"/>
              </a:spcAft>
              <a:defRPr sz="2800" b="1">
                <a:solidFill>
                  <a:srgbClr val="17375E"/>
                </a:solidFill>
                <a:latin typeface="Arial" charset="0"/>
                <a:cs typeface="Arial" charset="0"/>
              </a:defRPr>
            </a:lvl6pPr>
            <a:lvl7pPr marL="914400" algn="l" rtl="0" eaLnBrk="1" fontAlgn="base" hangingPunct="1">
              <a:spcBef>
                <a:spcPct val="0"/>
              </a:spcBef>
              <a:spcAft>
                <a:spcPct val="0"/>
              </a:spcAft>
              <a:defRPr sz="2800" b="1">
                <a:solidFill>
                  <a:srgbClr val="17375E"/>
                </a:solidFill>
                <a:latin typeface="Arial" charset="0"/>
                <a:cs typeface="Arial" charset="0"/>
              </a:defRPr>
            </a:lvl7pPr>
            <a:lvl8pPr marL="1371600" algn="l" rtl="0" eaLnBrk="1" fontAlgn="base" hangingPunct="1">
              <a:spcBef>
                <a:spcPct val="0"/>
              </a:spcBef>
              <a:spcAft>
                <a:spcPct val="0"/>
              </a:spcAft>
              <a:defRPr sz="2800" b="1">
                <a:solidFill>
                  <a:srgbClr val="17375E"/>
                </a:solidFill>
                <a:latin typeface="Arial" charset="0"/>
                <a:cs typeface="Arial" charset="0"/>
              </a:defRPr>
            </a:lvl8pPr>
            <a:lvl9pPr marL="1828800" algn="l" rtl="0" eaLnBrk="1" fontAlgn="base" hangingPunct="1">
              <a:spcBef>
                <a:spcPct val="0"/>
              </a:spcBef>
              <a:spcAft>
                <a:spcPct val="0"/>
              </a:spcAft>
              <a:defRPr sz="2800" b="1">
                <a:solidFill>
                  <a:srgbClr val="17375E"/>
                </a:solidFill>
                <a:latin typeface="Arial" charset="0"/>
                <a:cs typeface="Arial" charset="0"/>
              </a:defRPr>
            </a:lvl9pPr>
          </a:lstStyle>
          <a:p>
            <a:r>
              <a:rPr lang="en-US" dirty="0" smtClean="0">
                <a:solidFill>
                  <a:schemeClr val="tx2">
                    <a:lumMod val="75000"/>
                  </a:schemeClr>
                </a:solidFill>
                <a:latin typeface="+mj-lt"/>
              </a:rPr>
              <a:t>Objectives</a:t>
            </a:r>
            <a:endParaRPr lang="en-US" dirty="0">
              <a:solidFill>
                <a:schemeClr val="tx2">
                  <a:lumMod val="75000"/>
                </a:schemeClr>
              </a:solidFill>
              <a:latin typeface="+mj-lt"/>
            </a:endParaRPr>
          </a:p>
        </p:txBody>
      </p:sp>
    </p:spTree>
    <p:extLst>
      <p:ext uri="{BB962C8B-B14F-4D97-AF65-F5344CB8AC3E}">
        <p14:creationId xmlns:p14="http://schemas.microsoft.com/office/powerpoint/2010/main" val="136672487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1143000"/>
            <a:ext cx="7467600" cy="5353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a:spLocks noChangeArrowheads="1"/>
          </p:cNvSpPr>
          <p:nvPr/>
        </p:nvSpPr>
        <p:spPr bwMode="auto">
          <a:xfrm>
            <a:off x="609328" y="531130"/>
            <a:ext cx="7848872" cy="611870"/>
          </a:xfrm>
          <a:prstGeom prst="rect">
            <a:avLst/>
          </a:prstGeom>
          <a:solidFill>
            <a:schemeClr val="tx2">
              <a:lumMod val="75000"/>
            </a:schemeClr>
          </a:solidFill>
          <a:ln>
            <a:noFill/>
          </a:ln>
          <a:extLst/>
        </p:spPr>
        <p:txBody>
          <a:bodyPr vert="horz" wrap="square" lIns="91440" tIns="45720" rIns="91440" bIns="45720" numCol="1" anchor="ctr" anchorCtr="0" compatLnSpc="1">
            <a:prstTxWarp prst="textNoShape">
              <a:avLst/>
            </a:prstTxWarp>
            <a:normAutofit/>
          </a:bodyPr>
          <a:lstStyle>
            <a:defPPr>
              <a:defRPr lang="en-US"/>
            </a:defPPr>
            <a:lvl1pPr fontAlgn="auto">
              <a:lnSpc>
                <a:spcPct val="80000"/>
              </a:lnSpc>
              <a:spcBef>
                <a:spcPts val="0"/>
              </a:spcBef>
              <a:spcAft>
                <a:spcPts val="0"/>
              </a:spcAft>
              <a:defRPr sz="2800" b="1">
                <a:solidFill>
                  <a:schemeClr val="tx1"/>
                </a:solidFill>
                <a:latin typeface="+mj-lt"/>
                <a:cs typeface="Arial" pitchFamily="34" charset="0"/>
              </a:defRPr>
            </a:lvl1pPr>
            <a:lvl2pPr fontAlgn="base">
              <a:spcBef>
                <a:spcPct val="0"/>
              </a:spcBef>
              <a:spcAft>
                <a:spcPct val="0"/>
              </a:spcAft>
              <a:defRPr sz="2800" b="1">
                <a:solidFill>
                  <a:srgbClr val="6F6F6F"/>
                </a:solidFill>
                <a:latin typeface="Arial" charset="0"/>
                <a:cs typeface="Arial" charset="0"/>
              </a:defRPr>
            </a:lvl2pPr>
            <a:lvl3pPr fontAlgn="base">
              <a:spcBef>
                <a:spcPct val="0"/>
              </a:spcBef>
              <a:spcAft>
                <a:spcPct val="0"/>
              </a:spcAft>
              <a:defRPr sz="2800" b="1">
                <a:solidFill>
                  <a:srgbClr val="6F6F6F"/>
                </a:solidFill>
                <a:latin typeface="Arial" charset="0"/>
                <a:cs typeface="Arial" charset="0"/>
              </a:defRPr>
            </a:lvl3pPr>
            <a:lvl4pPr fontAlgn="base">
              <a:spcBef>
                <a:spcPct val="0"/>
              </a:spcBef>
              <a:spcAft>
                <a:spcPct val="0"/>
              </a:spcAft>
              <a:defRPr sz="2800" b="1">
                <a:solidFill>
                  <a:srgbClr val="6F6F6F"/>
                </a:solidFill>
                <a:latin typeface="Arial" charset="0"/>
                <a:cs typeface="Arial" charset="0"/>
              </a:defRPr>
            </a:lvl4pPr>
            <a:lvl5pPr fontAlgn="base">
              <a:spcBef>
                <a:spcPct val="0"/>
              </a:spcBef>
              <a:spcAft>
                <a:spcPct val="0"/>
              </a:spcAft>
              <a:defRPr sz="2800" b="1">
                <a:solidFill>
                  <a:srgbClr val="6F6F6F"/>
                </a:solidFill>
                <a:latin typeface="Arial" charset="0"/>
                <a:cs typeface="Arial" charset="0"/>
              </a:defRPr>
            </a:lvl5pPr>
            <a:lvl6pPr marL="457200" fontAlgn="base">
              <a:spcBef>
                <a:spcPct val="0"/>
              </a:spcBef>
              <a:spcAft>
                <a:spcPct val="0"/>
              </a:spcAft>
              <a:defRPr sz="2800" b="1">
                <a:solidFill>
                  <a:srgbClr val="17375E"/>
                </a:solidFill>
                <a:latin typeface="Arial" charset="0"/>
                <a:cs typeface="Arial" charset="0"/>
              </a:defRPr>
            </a:lvl6pPr>
            <a:lvl7pPr marL="914400" fontAlgn="base">
              <a:spcBef>
                <a:spcPct val="0"/>
              </a:spcBef>
              <a:spcAft>
                <a:spcPct val="0"/>
              </a:spcAft>
              <a:defRPr sz="2800" b="1">
                <a:solidFill>
                  <a:srgbClr val="17375E"/>
                </a:solidFill>
                <a:latin typeface="Arial" charset="0"/>
                <a:cs typeface="Arial" charset="0"/>
              </a:defRPr>
            </a:lvl7pPr>
            <a:lvl8pPr marL="1371600" fontAlgn="base">
              <a:spcBef>
                <a:spcPct val="0"/>
              </a:spcBef>
              <a:spcAft>
                <a:spcPct val="0"/>
              </a:spcAft>
              <a:defRPr sz="2800" b="1">
                <a:solidFill>
                  <a:srgbClr val="17375E"/>
                </a:solidFill>
                <a:latin typeface="Arial" charset="0"/>
                <a:cs typeface="Arial" charset="0"/>
              </a:defRPr>
            </a:lvl8pPr>
            <a:lvl9pPr marL="1828800" fontAlgn="base">
              <a:spcBef>
                <a:spcPct val="0"/>
              </a:spcBef>
              <a:spcAft>
                <a:spcPct val="0"/>
              </a:spcAft>
              <a:defRPr sz="2800" b="1">
                <a:solidFill>
                  <a:srgbClr val="17375E"/>
                </a:solidFill>
                <a:latin typeface="Arial" charset="0"/>
                <a:cs typeface="Arial" charset="0"/>
              </a:defRPr>
            </a:lvl9pPr>
          </a:lstStyle>
          <a:p>
            <a:pPr algn="ctr"/>
            <a:r>
              <a:rPr lang="en-US" dirty="0" smtClean="0">
                <a:solidFill>
                  <a:schemeClr val="bg1"/>
                </a:solidFill>
              </a:rPr>
              <a:t>Contact List of FFA</a:t>
            </a:r>
            <a:endParaRPr lang="en-US" dirty="0">
              <a:solidFill>
                <a:schemeClr val="bg1"/>
              </a:solidFill>
            </a:endParaRPr>
          </a:p>
        </p:txBody>
      </p:sp>
    </p:spTree>
    <p:extLst>
      <p:ext uri="{BB962C8B-B14F-4D97-AF65-F5344CB8AC3E}">
        <p14:creationId xmlns:p14="http://schemas.microsoft.com/office/powerpoint/2010/main" val="53020381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685528" y="531130"/>
            <a:ext cx="7848872" cy="611870"/>
          </a:xfrm>
          <a:prstGeom prst="rect">
            <a:avLst/>
          </a:prstGeom>
          <a:solidFill>
            <a:schemeClr val="tx2">
              <a:lumMod val="75000"/>
            </a:schemeClr>
          </a:solidFill>
          <a:ln>
            <a:noFill/>
          </a:ln>
          <a:extLst/>
        </p:spPr>
        <p:txBody>
          <a:bodyPr vert="horz" wrap="square" lIns="91440" tIns="45720" rIns="91440" bIns="45720" numCol="1" anchor="ctr" anchorCtr="0" compatLnSpc="1">
            <a:prstTxWarp prst="textNoShape">
              <a:avLst/>
            </a:prstTxWarp>
            <a:normAutofit/>
          </a:bodyPr>
          <a:lstStyle>
            <a:defPPr>
              <a:defRPr lang="en-US"/>
            </a:defPPr>
            <a:lvl1pPr fontAlgn="auto">
              <a:lnSpc>
                <a:spcPct val="80000"/>
              </a:lnSpc>
              <a:spcBef>
                <a:spcPts val="0"/>
              </a:spcBef>
              <a:spcAft>
                <a:spcPts val="0"/>
              </a:spcAft>
              <a:defRPr sz="2800" b="1">
                <a:solidFill>
                  <a:schemeClr val="tx1"/>
                </a:solidFill>
                <a:latin typeface="+mj-lt"/>
                <a:cs typeface="Arial" pitchFamily="34" charset="0"/>
              </a:defRPr>
            </a:lvl1pPr>
            <a:lvl2pPr fontAlgn="base">
              <a:spcBef>
                <a:spcPct val="0"/>
              </a:spcBef>
              <a:spcAft>
                <a:spcPct val="0"/>
              </a:spcAft>
              <a:defRPr sz="2800" b="1">
                <a:solidFill>
                  <a:srgbClr val="6F6F6F"/>
                </a:solidFill>
                <a:latin typeface="Arial" charset="0"/>
                <a:cs typeface="Arial" charset="0"/>
              </a:defRPr>
            </a:lvl2pPr>
            <a:lvl3pPr fontAlgn="base">
              <a:spcBef>
                <a:spcPct val="0"/>
              </a:spcBef>
              <a:spcAft>
                <a:spcPct val="0"/>
              </a:spcAft>
              <a:defRPr sz="2800" b="1">
                <a:solidFill>
                  <a:srgbClr val="6F6F6F"/>
                </a:solidFill>
                <a:latin typeface="Arial" charset="0"/>
                <a:cs typeface="Arial" charset="0"/>
              </a:defRPr>
            </a:lvl3pPr>
            <a:lvl4pPr fontAlgn="base">
              <a:spcBef>
                <a:spcPct val="0"/>
              </a:spcBef>
              <a:spcAft>
                <a:spcPct val="0"/>
              </a:spcAft>
              <a:defRPr sz="2800" b="1">
                <a:solidFill>
                  <a:srgbClr val="6F6F6F"/>
                </a:solidFill>
                <a:latin typeface="Arial" charset="0"/>
                <a:cs typeface="Arial" charset="0"/>
              </a:defRPr>
            </a:lvl4pPr>
            <a:lvl5pPr fontAlgn="base">
              <a:spcBef>
                <a:spcPct val="0"/>
              </a:spcBef>
              <a:spcAft>
                <a:spcPct val="0"/>
              </a:spcAft>
              <a:defRPr sz="2800" b="1">
                <a:solidFill>
                  <a:srgbClr val="6F6F6F"/>
                </a:solidFill>
                <a:latin typeface="Arial" charset="0"/>
                <a:cs typeface="Arial" charset="0"/>
              </a:defRPr>
            </a:lvl5pPr>
            <a:lvl6pPr marL="457200" fontAlgn="base">
              <a:spcBef>
                <a:spcPct val="0"/>
              </a:spcBef>
              <a:spcAft>
                <a:spcPct val="0"/>
              </a:spcAft>
              <a:defRPr sz="2800" b="1">
                <a:solidFill>
                  <a:srgbClr val="17375E"/>
                </a:solidFill>
                <a:latin typeface="Arial" charset="0"/>
                <a:cs typeface="Arial" charset="0"/>
              </a:defRPr>
            </a:lvl6pPr>
            <a:lvl7pPr marL="914400" fontAlgn="base">
              <a:spcBef>
                <a:spcPct val="0"/>
              </a:spcBef>
              <a:spcAft>
                <a:spcPct val="0"/>
              </a:spcAft>
              <a:defRPr sz="2800" b="1">
                <a:solidFill>
                  <a:srgbClr val="17375E"/>
                </a:solidFill>
                <a:latin typeface="Arial" charset="0"/>
                <a:cs typeface="Arial" charset="0"/>
              </a:defRPr>
            </a:lvl7pPr>
            <a:lvl8pPr marL="1371600" fontAlgn="base">
              <a:spcBef>
                <a:spcPct val="0"/>
              </a:spcBef>
              <a:spcAft>
                <a:spcPct val="0"/>
              </a:spcAft>
              <a:defRPr sz="2800" b="1">
                <a:solidFill>
                  <a:srgbClr val="17375E"/>
                </a:solidFill>
                <a:latin typeface="Arial" charset="0"/>
                <a:cs typeface="Arial" charset="0"/>
              </a:defRPr>
            </a:lvl8pPr>
            <a:lvl9pPr marL="1828800" fontAlgn="base">
              <a:spcBef>
                <a:spcPct val="0"/>
              </a:spcBef>
              <a:spcAft>
                <a:spcPct val="0"/>
              </a:spcAft>
              <a:defRPr sz="2800" b="1">
                <a:solidFill>
                  <a:srgbClr val="17375E"/>
                </a:solidFill>
                <a:latin typeface="Arial" charset="0"/>
                <a:cs typeface="Arial" charset="0"/>
              </a:defRPr>
            </a:lvl9pPr>
          </a:lstStyle>
          <a:p>
            <a:pPr algn="ctr"/>
            <a:r>
              <a:rPr lang="en-US" dirty="0" smtClean="0">
                <a:solidFill>
                  <a:schemeClr val="bg1"/>
                </a:solidFill>
              </a:rPr>
              <a:t>Contact List of FFA</a:t>
            </a:r>
            <a:endParaRPr lang="en-US" dirty="0">
              <a:solidFill>
                <a:schemeClr val="bg1"/>
              </a:solidFill>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1143000"/>
            <a:ext cx="7571509" cy="548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2019946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970C674C-932F-46C6-944A-3575F81ECF1D}" type="datetime1">
              <a:rPr lang="en-GB" smtClean="0"/>
              <a:t>01/02/2017</a:t>
            </a:fld>
            <a:endParaRPr lang="en-GB" dirty="0"/>
          </a:p>
        </p:txBody>
      </p:sp>
      <p:sp>
        <p:nvSpPr>
          <p:cNvPr id="7" name="Footer Placeholder 6"/>
          <p:cNvSpPr>
            <a:spLocks noGrp="1"/>
          </p:cNvSpPr>
          <p:nvPr>
            <p:ph type="ftr" sz="quarter" idx="11"/>
          </p:nvPr>
        </p:nvSpPr>
        <p:spPr/>
        <p:txBody>
          <a:bodyPr/>
          <a:lstStyle/>
          <a:p>
            <a:pPr>
              <a:defRPr/>
            </a:pPr>
            <a:r>
              <a:rPr lang="en-GB" smtClean="0"/>
              <a:t>MCFU</a:t>
            </a:r>
            <a:endParaRPr lang="en-GB"/>
          </a:p>
        </p:txBody>
      </p:sp>
      <p:sp>
        <p:nvSpPr>
          <p:cNvPr id="6" name="Slide Number Placeholder 5"/>
          <p:cNvSpPr>
            <a:spLocks noGrp="1"/>
          </p:cNvSpPr>
          <p:nvPr>
            <p:ph type="sldNum" sz="quarter" idx="12"/>
          </p:nvPr>
        </p:nvSpPr>
        <p:spPr/>
        <p:txBody>
          <a:bodyPr/>
          <a:lstStyle/>
          <a:p>
            <a:pPr>
              <a:defRPr/>
            </a:pPr>
            <a:fld id="{F5E4BA37-7F9A-42B1-BE85-808B4A636C75}" type="slidenum">
              <a:rPr lang="en-GB" smtClean="0"/>
              <a:pPr>
                <a:defRPr/>
              </a:pPr>
              <a:t>12</a:t>
            </a:fld>
            <a:endParaRPr lang="en-GB" dirty="0"/>
          </a:p>
        </p:txBody>
      </p:sp>
      <p:sp>
        <p:nvSpPr>
          <p:cNvPr id="4" name="Content Placeholder 3"/>
          <p:cNvSpPr>
            <a:spLocks noGrp="1"/>
          </p:cNvSpPr>
          <p:nvPr>
            <p:ph sz="half" idx="4294967295"/>
          </p:nvPr>
        </p:nvSpPr>
        <p:spPr>
          <a:xfrm>
            <a:off x="304800" y="1600200"/>
            <a:ext cx="8153400" cy="4465637"/>
          </a:xfrm>
          <a:ln>
            <a:solidFill>
              <a:schemeClr val="tx2">
                <a:lumMod val="50000"/>
              </a:schemeClr>
            </a:solidFill>
          </a:ln>
        </p:spPr>
        <p:txBody>
          <a:bodyPr>
            <a:normAutofit/>
          </a:bodyPr>
          <a:lstStyle/>
          <a:p>
            <a:pPr algn="just">
              <a:buFont typeface="Wingdings" panose="05000000000000000000" pitchFamily="2" charset="2"/>
              <a:buChar char="§"/>
            </a:pPr>
            <a:r>
              <a:rPr lang="en-US" sz="2000" dirty="0" smtClean="0">
                <a:solidFill>
                  <a:schemeClr val="tx1"/>
                </a:solidFill>
              </a:rPr>
              <a:t>State/Region </a:t>
            </a:r>
            <a:r>
              <a:rPr lang="en-US" sz="2000" dirty="0">
                <a:solidFill>
                  <a:schemeClr val="tx1"/>
                </a:solidFill>
              </a:rPr>
              <a:t>Public </a:t>
            </a:r>
            <a:r>
              <a:rPr lang="en-GB" sz="2000" dirty="0">
                <a:solidFill>
                  <a:schemeClr val="tx1"/>
                </a:solidFill>
              </a:rPr>
              <a:t>Health Director / </a:t>
            </a:r>
            <a:r>
              <a:rPr lang="en-US" sz="2000" dirty="0">
                <a:solidFill>
                  <a:schemeClr val="tx1"/>
                </a:solidFill>
              </a:rPr>
              <a:t>District Public Health Officer</a:t>
            </a:r>
            <a:r>
              <a:rPr lang="en-GB" sz="2000" dirty="0">
                <a:solidFill>
                  <a:schemeClr val="tx1"/>
                </a:solidFill>
              </a:rPr>
              <a:t>/ Team Leader/ </a:t>
            </a:r>
            <a:r>
              <a:rPr lang="en-US" sz="2000" dirty="0">
                <a:solidFill>
                  <a:schemeClr val="tx1"/>
                </a:solidFill>
              </a:rPr>
              <a:t>Township Public Health Officer/ Township Medical Officer </a:t>
            </a:r>
            <a:r>
              <a:rPr lang="en-GB" sz="2000" dirty="0">
                <a:solidFill>
                  <a:schemeClr val="tx1"/>
                </a:solidFill>
              </a:rPr>
              <a:t>closely supervise township level activities implementation with the support of the </a:t>
            </a:r>
            <a:r>
              <a:rPr lang="en-US" sz="2000" dirty="0">
                <a:solidFill>
                  <a:schemeClr val="tx1"/>
                </a:solidFill>
              </a:rPr>
              <a:t>WHO National Coordinator/ Assistant</a:t>
            </a:r>
            <a:r>
              <a:rPr lang="en-US" sz="2000" dirty="0" smtClean="0">
                <a:solidFill>
                  <a:schemeClr val="tx1"/>
                </a:solidFill>
              </a:rPr>
              <a:t>.</a:t>
            </a:r>
            <a:endParaRPr lang="en-GB" sz="2000" dirty="0" smtClean="0">
              <a:solidFill>
                <a:schemeClr val="tx1"/>
              </a:solidFill>
            </a:endParaRPr>
          </a:p>
          <a:p>
            <a:pPr algn="just">
              <a:buFont typeface="Wingdings" panose="05000000000000000000" pitchFamily="2" charset="2"/>
              <a:buChar char="§"/>
            </a:pPr>
            <a:r>
              <a:rPr lang="en-GB" sz="2000" dirty="0">
                <a:solidFill>
                  <a:schemeClr val="tx1"/>
                </a:solidFill>
              </a:rPr>
              <a:t>FFA made payments directly to payees</a:t>
            </a:r>
            <a:r>
              <a:rPr lang="en-GB" sz="2000" dirty="0" smtClean="0">
                <a:solidFill>
                  <a:schemeClr val="tx1"/>
                </a:solidFill>
              </a:rPr>
              <a:t>.</a:t>
            </a:r>
          </a:p>
          <a:p>
            <a:pPr algn="just">
              <a:buFont typeface="Wingdings" panose="05000000000000000000" pitchFamily="2" charset="2"/>
              <a:buChar char="§"/>
            </a:pPr>
            <a:r>
              <a:rPr lang="en-GB" sz="2000" dirty="0" smtClean="0">
                <a:solidFill>
                  <a:schemeClr val="tx1"/>
                </a:solidFill>
              </a:rPr>
              <a:t>Payment </a:t>
            </a:r>
            <a:r>
              <a:rPr lang="en-GB" sz="2000" dirty="0">
                <a:solidFill>
                  <a:schemeClr val="tx1"/>
                </a:solidFill>
              </a:rPr>
              <a:t>will be made on the </a:t>
            </a:r>
            <a:r>
              <a:rPr lang="en-GB" sz="2000" u="sng" dirty="0">
                <a:solidFill>
                  <a:schemeClr val="tx1"/>
                </a:solidFill>
              </a:rPr>
              <a:t>final day of the </a:t>
            </a:r>
            <a:r>
              <a:rPr lang="en-GB" sz="2000" u="sng" dirty="0" smtClean="0">
                <a:solidFill>
                  <a:schemeClr val="tx1"/>
                </a:solidFill>
              </a:rPr>
              <a:t>event</a:t>
            </a:r>
            <a:r>
              <a:rPr lang="en-GB" dirty="0" smtClean="0">
                <a:solidFill>
                  <a:schemeClr val="tx1"/>
                </a:solidFill>
              </a:rPr>
              <a:t>.</a:t>
            </a:r>
          </a:p>
          <a:p>
            <a:pPr algn="just">
              <a:buFont typeface="Wingdings" panose="05000000000000000000" pitchFamily="2" charset="2"/>
              <a:buChar char="§"/>
            </a:pPr>
            <a:r>
              <a:rPr lang="en-GB" sz="2000" u="sng" dirty="0">
                <a:solidFill>
                  <a:schemeClr val="tx1"/>
                </a:solidFill>
              </a:rPr>
              <a:t>GF </a:t>
            </a:r>
            <a:r>
              <a:rPr lang="en-GB" sz="2000" u="sng" dirty="0">
                <a:solidFill>
                  <a:srgbClr val="002060"/>
                </a:solidFill>
              </a:rPr>
              <a:t>Form D </a:t>
            </a:r>
            <a:r>
              <a:rPr lang="en-GB" sz="2000" dirty="0">
                <a:solidFill>
                  <a:srgbClr val="002060"/>
                </a:solidFill>
              </a:rPr>
              <a:t>1 </a:t>
            </a:r>
            <a:r>
              <a:rPr lang="en-GB" sz="2000" dirty="0">
                <a:solidFill>
                  <a:schemeClr val="tx1"/>
                </a:solidFill>
              </a:rPr>
              <a:t>must be signed by all participants for the days attended to verify the attendance, food and lodging and travel </a:t>
            </a:r>
            <a:r>
              <a:rPr lang="en-GB" sz="2000" dirty="0" smtClean="0">
                <a:solidFill>
                  <a:schemeClr val="tx1"/>
                </a:solidFill>
              </a:rPr>
              <a:t>cost</a:t>
            </a:r>
            <a:r>
              <a:rPr lang="en-GB" dirty="0" smtClean="0">
                <a:solidFill>
                  <a:schemeClr val="tx1"/>
                </a:solidFill>
              </a:rPr>
              <a:t>.</a:t>
            </a:r>
          </a:p>
          <a:p>
            <a:pPr algn="just">
              <a:buFont typeface="Wingdings" panose="05000000000000000000" pitchFamily="2" charset="2"/>
              <a:buChar char="§"/>
            </a:pPr>
            <a:r>
              <a:rPr lang="en-GB" sz="2000" u="sng" dirty="0" smtClean="0">
                <a:solidFill>
                  <a:schemeClr val="tx1"/>
                </a:solidFill>
              </a:rPr>
              <a:t>GF </a:t>
            </a:r>
            <a:r>
              <a:rPr lang="en-GB" sz="2000" u="sng" dirty="0">
                <a:solidFill>
                  <a:schemeClr val="tx1"/>
                </a:solidFill>
              </a:rPr>
              <a:t>Form D1 </a:t>
            </a:r>
            <a:r>
              <a:rPr lang="en-GB" sz="2000" dirty="0">
                <a:solidFill>
                  <a:schemeClr val="tx1"/>
                </a:solidFill>
              </a:rPr>
              <a:t>must be approved by the National Programme Manager or the relevant DOPH official with a delegation of authority</a:t>
            </a:r>
            <a:r>
              <a:rPr lang="en-GB" dirty="0">
                <a:solidFill>
                  <a:schemeClr val="tx1"/>
                </a:solidFill>
              </a:rPr>
              <a:t>. </a:t>
            </a:r>
            <a:endParaRPr lang="en-GB" dirty="0" smtClean="0">
              <a:solidFill>
                <a:schemeClr val="tx1"/>
              </a:solidFill>
            </a:endParaRPr>
          </a:p>
          <a:p>
            <a:pPr algn="just">
              <a:buFont typeface="Wingdings" panose="05000000000000000000" pitchFamily="2" charset="2"/>
              <a:buChar char="§"/>
            </a:pPr>
            <a:r>
              <a:rPr lang="en-GB" sz="2000" dirty="0">
                <a:solidFill>
                  <a:schemeClr val="tx1"/>
                </a:solidFill>
              </a:rPr>
              <a:t>Without such signatures, FFA cannot </a:t>
            </a:r>
            <a:r>
              <a:rPr lang="en-US" sz="2000" dirty="0">
                <a:solidFill>
                  <a:schemeClr val="tx1"/>
                </a:solidFill>
              </a:rPr>
              <a:t>be made </a:t>
            </a:r>
            <a:r>
              <a:rPr lang="en-US" sz="2000" dirty="0" smtClean="0">
                <a:solidFill>
                  <a:schemeClr val="tx1"/>
                </a:solidFill>
              </a:rPr>
              <a:t>payment.</a:t>
            </a:r>
            <a:endParaRPr lang="en-GB" sz="2000" dirty="0">
              <a:solidFill>
                <a:schemeClr val="tx1"/>
              </a:solidFill>
            </a:endParaRPr>
          </a:p>
          <a:p>
            <a:pPr algn="just">
              <a:buFont typeface="Wingdings" panose="05000000000000000000" pitchFamily="2" charset="2"/>
              <a:buChar char="§"/>
            </a:pPr>
            <a:endParaRPr lang="en-GB" dirty="0" smtClean="0">
              <a:solidFill>
                <a:schemeClr val="tx1"/>
              </a:solidFill>
            </a:endParaRPr>
          </a:p>
          <a:p>
            <a:pPr algn="just">
              <a:buFont typeface="Wingdings" panose="05000000000000000000" pitchFamily="2" charset="2"/>
              <a:buChar char="§"/>
            </a:pPr>
            <a:endParaRPr lang="en-GB" sz="1600" dirty="0" smtClean="0">
              <a:solidFill>
                <a:schemeClr val="tx1"/>
              </a:solidFill>
            </a:endParaRPr>
          </a:p>
          <a:p>
            <a:pPr algn="just">
              <a:buFont typeface="Wingdings" panose="05000000000000000000" pitchFamily="2" charset="2"/>
              <a:buChar char="§"/>
            </a:pPr>
            <a:endParaRPr lang="en-GB" sz="1600" dirty="0" smtClean="0">
              <a:solidFill>
                <a:schemeClr val="tx1"/>
              </a:solidFill>
            </a:endParaRPr>
          </a:p>
          <a:p>
            <a:pPr algn="just">
              <a:buFont typeface="Wingdings" panose="05000000000000000000" pitchFamily="2" charset="2"/>
              <a:buChar char="§"/>
            </a:pPr>
            <a:endParaRPr lang="en-GB" dirty="0" smtClean="0">
              <a:solidFill>
                <a:schemeClr val="tx1"/>
              </a:solidFill>
            </a:endParaRPr>
          </a:p>
          <a:p>
            <a:pPr>
              <a:buFont typeface="Wingdings" panose="05000000000000000000" pitchFamily="2" charset="2"/>
              <a:buChar char="§"/>
            </a:pPr>
            <a:endParaRPr lang="en-GB" sz="1600" dirty="0" smtClean="0">
              <a:solidFill>
                <a:schemeClr val="tx1"/>
              </a:solidFill>
            </a:endParaRPr>
          </a:p>
          <a:p>
            <a:pPr algn="just">
              <a:buFont typeface="Wingdings" panose="05000000000000000000" pitchFamily="2" charset="2"/>
              <a:buChar char="§"/>
            </a:pPr>
            <a:endParaRPr lang="en-US" dirty="0" smtClean="0">
              <a:solidFill>
                <a:schemeClr val="tx1"/>
              </a:solidFill>
            </a:endParaRPr>
          </a:p>
          <a:p>
            <a:pPr>
              <a:buFont typeface="Wingdings" panose="05000000000000000000" pitchFamily="2" charset="2"/>
              <a:buChar char="§"/>
            </a:pPr>
            <a:endParaRPr lang="en-US" dirty="0">
              <a:solidFill>
                <a:schemeClr val="tx1"/>
              </a:solidFill>
            </a:endParaRPr>
          </a:p>
        </p:txBody>
      </p:sp>
      <p:sp>
        <p:nvSpPr>
          <p:cNvPr id="8" name="TextBox 2"/>
          <p:cNvSpPr txBox="1">
            <a:spLocks noChangeArrowheads="1"/>
          </p:cNvSpPr>
          <p:nvPr/>
        </p:nvSpPr>
        <p:spPr bwMode="auto">
          <a:xfrm>
            <a:off x="328749" y="930925"/>
            <a:ext cx="8129451" cy="611870"/>
          </a:xfrm>
          <a:prstGeom prst="rect">
            <a:avLst/>
          </a:prstGeom>
          <a:solidFill>
            <a:schemeClr val="accent1">
              <a:lumMod val="40000"/>
              <a:lumOff val="60000"/>
            </a:schemeClr>
          </a:solidFill>
          <a:ln>
            <a:noFill/>
          </a:ln>
          <a:scene3d>
            <a:camera prst="orthographicFront"/>
            <a:lightRig rig="threePt" dir="t"/>
          </a:scene3d>
          <a:sp3d>
            <a:bevelT prst="angle"/>
          </a:sp3d>
          <a:extLst/>
        </p:spPr>
        <p:txBody>
          <a:bodyPr vert="horz" wrap="square" lIns="91440" tIns="45720" rIns="91440" bIns="45720" numCol="1" anchor="ctr" anchorCtr="0" compatLnSpc="1">
            <a:prstTxWarp prst="textNoShape">
              <a:avLst/>
            </a:prstTxWarp>
            <a:noAutofit/>
          </a:bodyPr>
          <a:lstStyle>
            <a:defPPr>
              <a:defRPr lang="en-US"/>
            </a:defPPr>
            <a:lvl1pPr fontAlgn="auto">
              <a:lnSpc>
                <a:spcPct val="80000"/>
              </a:lnSpc>
              <a:spcBef>
                <a:spcPts val="0"/>
              </a:spcBef>
              <a:spcAft>
                <a:spcPts val="0"/>
              </a:spcAft>
              <a:defRPr sz="2800" b="1">
                <a:solidFill>
                  <a:schemeClr val="tx1"/>
                </a:solidFill>
                <a:latin typeface="+mj-lt"/>
                <a:cs typeface="Arial" pitchFamily="34" charset="0"/>
              </a:defRPr>
            </a:lvl1pPr>
            <a:lvl2pPr fontAlgn="base">
              <a:spcBef>
                <a:spcPct val="0"/>
              </a:spcBef>
              <a:spcAft>
                <a:spcPct val="0"/>
              </a:spcAft>
              <a:defRPr sz="2800" b="1">
                <a:solidFill>
                  <a:srgbClr val="6F6F6F"/>
                </a:solidFill>
                <a:latin typeface="Arial" charset="0"/>
                <a:cs typeface="Arial" charset="0"/>
              </a:defRPr>
            </a:lvl2pPr>
            <a:lvl3pPr fontAlgn="base">
              <a:spcBef>
                <a:spcPct val="0"/>
              </a:spcBef>
              <a:spcAft>
                <a:spcPct val="0"/>
              </a:spcAft>
              <a:defRPr sz="2800" b="1">
                <a:solidFill>
                  <a:srgbClr val="6F6F6F"/>
                </a:solidFill>
                <a:latin typeface="Arial" charset="0"/>
                <a:cs typeface="Arial" charset="0"/>
              </a:defRPr>
            </a:lvl3pPr>
            <a:lvl4pPr fontAlgn="base">
              <a:spcBef>
                <a:spcPct val="0"/>
              </a:spcBef>
              <a:spcAft>
                <a:spcPct val="0"/>
              </a:spcAft>
              <a:defRPr sz="2800" b="1">
                <a:solidFill>
                  <a:srgbClr val="6F6F6F"/>
                </a:solidFill>
                <a:latin typeface="Arial" charset="0"/>
                <a:cs typeface="Arial" charset="0"/>
              </a:defRPr>
            </a:lvl4pPr>
            <a:lvl5pPr fontAlgn="base">
              <a:spcBef>
                <a:spcPct val="0"/>
              </a:spcBef>
              <a:spcAft>
                <a:spcPct val="0"/>
              </a:spcAft>
              <a:defRPr sz="2800" b="1">
                <a:solidFill>
                  <a:srgbClr val="6F6F6F"/>
                </a:solidFill>
                <a:latin typeface="Arial" charset="0"/>
                <a:cs typeface="Arial" charset="0"/>
              </a:defRPr>
            </a:lvl5pPr>
            <a:lvl6pPr marL="457200" fontAlgn="base">
              <a:spcBef>
                <a:spcPct val="0"/>
              </a:spcBef>
              <a:spcAft>
                <a:spcPct val="0"/>
              </a:spcAft>
              <a:defRPr sz="2800" b="1">
                <a:solidFill>
                  <a:srgbClr val="17375E"/>
                </a:solidFill>
                <a:latin typeface="Arial" charset="0"/>
                <a:cs typeface="Arial" charset="0"/>
              </a:defRPr>
            </a:lvl6pPr>
            <a:lvl7pPr marL="914400" fontAlgn="base">
              <a:spcBef>
                <a:spcPct val="0"/>
              </a:spcBef>
              <a:spcAft>
                <a:spcPct val="0"/>
              </a:spcAft>
              <a:defRPr sz="2800" b="1">
                <a:solidFill>
                  <a:srgbClr val="17375E"/>
                </a:solidFill>
                <a:latin typeface="Arial" charset="0"/>
                <a:cs typeface="Arial" charset="0"/>
              </a:defRPr>
            </a:lvl7pPr>
            <a:lvl8pPr marL="1371600" fontAlgn="base">
              <a:spcBef>
                <a:spcPct val="0"/>
              </a:spcBef>
              <a:spcAft>
                <a:spcPct val="0"/>
              </a:spcAft>
              <a:defRPr sz="2800" b="1">
                <a:solidFill>
                  <a:srgbClr val="17375E"/>
                </a:solidFill>
                <a:latin typeface="Arial" charset="0"/>
                <a:cs typeface="Arial" charset="0"/>
              </a:defRPr>
            </a:lvl8pPr>
            <a:lvl9pPr marL="1828800" fontAlgn="base">
              <a:spcBef>
                <a:spcPct val="0"/>
              </a:spcBef>
              <a:spcAft>
                <a:spcPct val="0"/>
              </a:spcAft>
              <a:defRPr sz="2800" b="1">
                <a:solidFill>
                  <a:srgbClr val="17375E"/>
                </a:solidFill>
                <a:latin typeface="Arial" charset="0"/>
                <a:cs typeface="Arial" charset="0"/>
              </a:defRPr>
            </a:lvl9pPr>
          </a:lstStyle>
          <a:p>
            <a:pPr algn="ctr"/>
            <a:endParaRPr lang="en-US" sz="2400" dirty="0" smtClean="0"/>
          </a:p>
          <a:p>
            <a:pPr algn="ctr"/>
            <a:r>
              <a:rPr lang="en-US" sz="2400" dirty="0" smtClean="0"/>
              <a:t>SOP </a:t>
            </a:r>
            <a:r>
              <a:rPr lang="en-US" sz="2400" dirty="0"/>
              <a:t>for Direct Disbursement</a:t>
            </a:r>
          </a:p>
          <a:p>
            <a:pPr algn="ctr"/>
            <a:endParaRPr lang="en-US" sz="2400" dirty="0"/>
          </a:p>
        </p:txBody>
      </p:sp>
      <p:sp>
        <p:nvSpPr>
          <p:cNvPr id="9" name="TextBox 2"/>
          <p:cNvSpPr txBox="1">
            <a:spLocks noChangeArrowheads="1"/>
          </p:cNvSpPr>
          <p:nvPr/>
        </p:nvSpPr>
        <p:spPr bwMode="auto">
          <a:xfrm>
            <a:off x="328749" y="407705"/>
            <a:ext cx="8129451" cy="523220"/>
          </a:xfrm>
          <a:prstGeom prst="rect">
            <a:avLst/>
          </a:prstGeom>
          <a:ln/>
          <a:extLst/>
        </p:spPr>
        <p:style>
          <a:lnRef idx="0">
            <a:schemeClr val="accent1"/>
          </a:lnRef>
          <a:fillRef idx="3">
            <a:schemeClr val="accent1"/>
          </a:fillRef>
          <a:effectRef idx="3">
            <a:schemeClr val="accent1"/>
          </a:effectRef>
          <a:fontRef idx="minor">
            <a:schemeClr val="lt1"/>
          </a:fontRef>
        </p:style>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800" dirty="0">
                <a:ln w="18415" cmpd="sng">
                  <a:solidFill>
                    <a:srgbClr val="FFFFFF"/>
                  </a:solidFill>
                  <a:prstDash val="solid"/>
                </a:ln>
                <a:solidFill>
                  <a:srgbClr val="FFFFFF"/>
                </a:solidFill>
                <a:effectLst>
                  <a:outerShdw blurRad="63500" dir="3600000" algn="tl" rotWithShape="0">
                    <a:srgbClr val="000000">
                      <a:alpha val="70000"/>
                    </a:srgbClr>
                  </a:outerShdw>
                </a:effectLst>
              </a:rPr>
              <a:t>PART- </a:t>
            </a:r>
            <a:r>
              <a:rPr lang="en-US"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1</a:t>
            </a:r>
            <a:endParaRPr lang="en-US" sz="28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241822149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A355F4EF-E5A0-48DC-B0D4-70A559D54FF3}" type="datetime1">
              <a:rPr lang="en-GB" smtClean="0"/>
              <a:t>01/02/2017</a:t>
            </a:fld>
            <a:endParaRPr lang="en-GB" dirty="0"/>
          </a:p>
        </p:txBody>
      </p:sp>
      <p:sp>
        <p:nvSpPr>
          <p:cNvPr id="7" name="Footer Placeholder 6"/>
          <p:cNvSpPr>
            <a:spLocks noGrp="1"/>
          </p:cNvSpPr>
          <p:nvPr>
            <p:ph type="ftr" sz="quarter" idx="11"/>
          </p:nvPr>
        </p:nvSpPr>
        <p:spPr/>
        <p:txBody>
          <a:bodyPr/>
          <a:lstStyle/>
          <a:p>
            <a:pPr>
              <a:defRPr/>
            </a:pPr>
            <a:r>
              <a:rPr lang="en-GB" smtClean="0"/>
              <a:t>MCFU</a:t>
            </a:r>
            <a:endParaRPr lang="en-GB"/>
          </a:p>
        </p:txBody>
      </p:sp>
      <p:sp>
        <p:nvSpPr>
          <p:cNvPr id="6" name="Slide Number Placeholder 5"/>
          <p:cNvSpPr>
            <a:spLocks noGrp="1"/>
          </p:cNvSpPr>
          <p:nvPr>
            <p:ph type="sldNum" sz="quarter" idx="12"/>
          </p:nvPr>
        </p:nvSpPr>
        <p:spPr/>
        <p:txBody>
          <a:bodyPr/>
          <a:lstStyle/>
          <a:p>
            <a:pPr>
              <a:defRPr/>
            </a:pPr>
            <a:fld id="{F5E4BA37-7F9A-42B1-BE85-808B4A636C75}" type="slidenum">
              <a:rPr lang="en-GB" smtClean="0"/>
              <a:pPr>
                <a:defRPr/>
              </a:pPr>
              <a:t>13</a:t>
            </a:fld>
            <a:endParaRPr lang="en-GB" dirty="0"/>
          </a:p>
        </p:txBody>
      </p:sp>
      <p:sp>
        <p:nvSpPr>
          <p:cNvPr id="4" name="Content Placeholder 3"/>
          <p:cNvSpPr>
            <a:spLocks noGrp="1"/>
          </p:cNvSpPr>
          <p:nvPr>
            <p:ph sz="half" idx="4294967295"/>
          </p:nvPr>
        </p:nvSpPr>
        <p:spPr>
          <a:xfrm>
            <a:off x="359229" y="1602470"/>
            <a:ext cx="8129450" cy="4751388"/>
          </a:xfrm>
          <a:ln>
            <a:solidFill>
              <a:schemeClr val="tx2">
                <a:lumMod val="50000"/>
              </a:schemeClr>
            </a:solidFill>
          </a:ln>
        </p:spPr>
        <p:txBody>
          <a:bodyPr>
            <a:noAutofit/>
          </a:bodyPr>
          <a:lstStyle/>
          <a:p>
            <a:r>
              <a:rPr lang="en-GB" sz="2000" dirty="0" smtClean="0">
                <a:solidFill>
                  <a:schemeClr val="tx1"/>
                </a:solidFill>
              </a:rPr>
              <a:t>Payment </a:t>
            </a:r>
            <a:r>
              <a:rPr lang="en-GB" sz="2000" dirty="0">
                <a:solidFill>
                  <a:schemeClr val="tx1"/>
                </a:solidFill>
              </a:rPr>
              <a:t>for food and </a:t>
            </a:r>
            <a:r>
              <a:rPr lang="en-GB" sz="2000" dirty="0" smtClean="0">
                <a:solidFill>
                  <a:schemeClr val="tx1"/>
                </a:solidFill>
              </a:rPr>
              <a:t>lodging to </a:t>
            </a:r>
            <a:r>
              <a:rPr lang="en-GB" sz="2000" dirty="0">
                <a:solidFill>
                  <a:schemeClr val="tx1"/>
                </a:solidFill>
              </a:rPr>
              <a:t>the facilitators and participants </a:t>
            </a:r>
            <a:r>
              <a:rPr lang="en-GB" sz="2000" dirty="0" smtClean="0">
                <a:solidFill>
                  <a:schemeClr val="tx1"/>
                </a:solidFill>
              </a:rPr>
              <a:t>should not exceed the </a:t>
            </a:r>
            <a:r>
              <a:rPr lang="en-GB" sz="2000" dirty="0">
                <a:solidFill>
                  <a:schemeClr val="tx1"/>
                </a:solidFill>
              </a:rPr>
              <a:t>per diem rates as set by the UN for Myanmar.</a:t>
            </a:r>
            <a:r>
              <a:rPr lang="en-US" sz="2000" dirty="0" smtClean="0">
                <a:solidFill>
                  <a:schemeClr val="tx1"/>
                </a:solidFill>
              </a:rPr>
              <a:t> </a:t>
            </a:r>
          </a:p>
          <a:p>
            <a:pPr lvl="0">
              <a:buFont typeface="Wingdings" panose="05000000000000000000" pitchFamily="2" charset="2"/>
              <a:buChar char="§"/>
            </a:pPr>
            <a:r>
              <a:rPr lang="en-US" sz="2000" dirty="0">
                <a:solidFill>
                  <a:schemeClr val="dk1"/>
                </a:solidFill>
                <a:ea typeface="Calibri"/>
                <a:cs typeface="Times New Roman"/>
              </a:rPr>
              <a:t>Per-diem rate is provided as below table.</a:t>
            </a:r>
            <a:r>
              <a:rPr lang="en-US" sz="2000" b="1" dirty="0">
                <a:solidFill>
                  <a:schemeClr val="dk1"/>
                </a:solidFill>
              </a:rPr>
              <a:t> </a:t>
            </a:r>
            <a:r>
              <a:rPr lang="en-US" sz="2000" dirty="0">
                <a:solidFill>
                  <a:schemeClr val="dk1"/>
                </a:solidFill>
              </a:rPr>
              <a:t>The standardized deductions of accommodation (50%), breakfast (6%), Lunch (12%) and dinner (12%) will be effected when such services are provided.  </a:t>
            </a:r>
          </a:p>
          <a:p>
            <a:pPr marL="0" indent="0">
              <a:buNone/>
            </a:pPr>
            <a:endParaRPr lang="en-US" sz="2000" dirty="0" smtClean="0">
              <a:solidFill>
                <a:schemeClr val="tx1"/>
              </a:solidFill>
            </a:endParaRPr>
          </a:p>
          <a:p>
            <a:pPr marL="0" indent="0">
              <a:buNone/>
            </a:pPr>
            <a:endParaRPr lang="en-US" sz="2000" dirty="0" smtClean="0">
              <a:solidFill>
                <a:schemeClr val="tx1"/>
              </a:solidFill>
            </a:endParaRPr>
          </a:p>
        </p:txBody>
      </p:sp>
      <p:sp>
        <p:nvSpPr>
          <p:cNvPr id="9" name="TextBox 2"/>
          <p:cNvSpPr txBox="1">
            <a:spLocks noChangeArrowheads="1"/>
          </p:cNvSpPr>
          <p:nvPr/>
        </p:nvSpPr>
        <p:spPr bwMode="auto">
          <a:xfrm>
            <a:off x="359229" y="442633"/>
            <a:ext cx="8129451" cy="523220"/>
          </a:xfrm>
          <a:prstGeom prst="rect">
            <a:avLst/>
          </a:prstGeom>
          <a:ln/>
          <a:extLst/>
        </p:spPr>
        <p:style>
          <a:lnRef idx="0">
            <a:schemeClr val="accent1"/>
          </a:lnRef>
          <a:fillRef idx="3">
            <a:schemeClr val="accent1"/>
          </a:fillRef>
          <a:effectRef idx="3">
            <a:schemeClr val="accent1"/>
          </a:effectRef>
          <a:fontRef idx="minor">
            <a:schemeClr val="lt1"/>
          </a:fontRef>
        </p:style>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800" dirty="0">
                <a:ln w="18415" cmpd="sng">
                  <a:solidFill>
                    <a:srgbClr val="FFFFFF"/>
                  </a:solidFill>
                  <a:prstDash val="solid"/>
                </a:ln>
                <a:solidFill>
                  <a:srgbClr val="FFFFFF"/>
                </a:solidFill>
                <a:effectLst>
                  <a:outerShdw blurRad="63500" dir="3600000" algn="tl" rotWithShape="0">
                    <a:srgbClr val="000000">
                      <a:alpha val="70000"/>
                    </a:srgbClr>
                  </a:outerShdw>
                </a:effectLst>
              </a:rPr>
              <a:t>PART- </a:t>
            </a:r>
            <a:r>
              <a:rPr lang="en-US"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1</a:t>
            </a:r>
            <a:endParaRPr lang="en-US" sz="28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9229" y="3733800"/>
            <a:ext cx="8129452" cy="2152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Box 2"/>
          <p:cNvSpPr txBox="1">
            <a:spLocks noChangeArrowheads="1"/>
          </p:cNvSpPr>
          <p:nvPr/>
        </p:nvSpPr>
        <p:spPr bwMode="auto">
          <a:xfrm>
            <a:off x="386939" y="990600"/>
            <a:ext cx="8129451" cy="611870"/>
          </a:xfrm>
          <a:prstGeom prst="rect">
            <a:avLst/>
          </a:prstGeom>
          <a:solidFill>
            <a:schemeClr val="accent1">
              <a:lumMod val="40000"/>
              <a:lumOff val="60000"/>
            </a:schemeClr>
          </a:solidFill>
          <a:ln>
            <a:noFill/>
          </a:ln>
          <a:scene3d>
            <a:camera prst="orthographicFront"/>
            <a:lightRig rig="threePt" dir="t"/>
          </a:scene3d>
          <a:sp3d>
            <a:bevelT prst="angle"/>
          </a:sp3d>
          <a:extLst/>
        </p:spPr>
        <p:txBody>
          <a:bodyPr vert="horz" wrap="square" lIns="91440" tIns="45720" rIns="91440" bIns="45720" numCol="1" anchor="ctr" anchorCtr="0" compatLnSpc="1">
            <a:prstTxWarp prst="textNoShape">
              <a:avLst/>
            </a:prstTxWarp>
            <a:noAutofit/>
          </a:bodyPr>
          <a:lstStyle>
            <a:defPPr>
              <a:defRPr lang="en-US"/>
            </a:defPPr>
            <a:lvl1pPr fontAlgn="auto">
              <a:lnSpc>
                <a:spcPct val="80000"/>
              </a:lnSpc>
              <a:spcBef>
                <a:spcPts val="0"/>
              </a:spcBef>
              <a:spcAft>
                <a:spcPts val="0"/>
              </a:spcAft>
              <a:defRPr sz="2800" b="1">
                <a:solidFill>
                  <a:schemeClr val="tx1"/>
                </a:solidFill>
                <a:latin typeface="+mj-lt"/>
                <a:cs typeface="Arial" pitchFamily="34" charset="0"/>
              </a:defRPr>
            </a:lvl1pPr>
            <a:lvl2pPr fontAlgn="base">
              <a:spcBef>
                <a:spcPct val="0"/>
              </a:spcBef>
              <a:spcAft>
                <a:spcPct val="0"/>
              </a:spcAft>
              <a:defRPr sz="2800" b="1">
                <a:solidFill>
                  <a:srgbClr val="6F6F6F"/>
                </a:solidFill>
                <a:latin typeface="Arial" charset="0"/>
                <a:cs typeface="Arial" charset="0"/>
              </a:defRPr>
            </a:lvl2pPr>
            <a:lvl3pPr fontAlgn="base">
              <a:spcBef>
                <a:spcPct val="0"/>
              </a:spcBef>
              <a:spcAft>
                <a:spcPct val="0"/>
              </a:spcAft>
              <a:defRPr sz="2800" b="1">
                <a:solidFill>
                  <a:srgbClr val="6F6F6F"/>
                </a:solidFill>
                <a:latin typeface="Arial" charset="0"/>
                <a:cs typeface="Arial" charset="0"/>
              </a:defRPr>
            </a:lvl3pPr>
            <a:lvl4pPr fontAlgn="base">
              <a:spcBef>
                <a:spcPct val="0"/>
              </a:spcBef>
              <a:spcAft>
                <a:spcPct val="0"/>
              </a:spcAft>
              <a:defRPr sz="2800" b="1">
                <a:solidFill>
                  <a:srgbClr val="6F6F6F"/>
                </a:solidFill>
                <a:latin typeface="Arial" charset="0"/>
                <a:cs typeface="Arial" charset="0"/>
              </a:defRPr>
            </a:lvl4pPr>
            <a:lvl5pPr fontAlgn="base">
              <a:spcBef>
                <a:spcPct val="0"/>
              </a:spcBef>
              <a:spcAft>
                <a:spcPct val="0"/>
              </a:spcAft>
              <a:defRPr sz="2800" b="1">
                <a:solidFill>
                  <a:srgbClr val="6F6F6F"/>
                </a:solidFill>
                <a:latin typeface="Arial" charset="0"/>
                <a:cs typeface="Arial" charset="0"/>
              </a:defRPr>
            </a:lvl5pPr>
            <a:lvl6pPr marL="457200" fontAlgn="base">
              <a:spcBef>
                <a:spcPct val="0"/>
              </a:spcBef>
              <a:spcAft>
                <a:spcPct val="0"/>
              </a:spcAft>
              <a:defRPr sz="2800" b="1">
                <a:solidFill>
                  <a:srgbClr val="17375E"/>
                </a:solidFill>
                <a:latin typeface="Arial" charset="0"/>
                <a:cs typeface="Arial" charset="0"/>
              </a:defRPr>
            </a:lvl6pPr>
            <a:lvl7pPr marL="914400" fontAlgn="base">
              <a:spcBef>
                <a:spcPct val="0"/>
              </a:spcBef>
              <a:spcAft>
                <a:spcPct val="0"/>
              </a:spcAft>
              <a:defRPr sz="2800" b="1">
                <a:solidFill>
                  <a:srgbClr val="17375E"/>
                </a:solidFill>
                <a:latin typeface="Arial" charset="0"/>
                <a:cs typeface="Arial" charset="0"/>
              </a:defRPr>
            </a:lvl7pPr>
            <a:lvl8pPr marL="1371600" fontAlgn="base">
              <a:spcBef>
                <a:spcPct val="0"/>
              </a:spcBef>
              <a:spcAft>
                <a:spcPct val="0"/>
              </a:spcAft>
              <a:defRPr sz="2800" b="1">
                <a:solidFill>
                  <a:srgbClr val="17375E"/>
                </a:solidFill>
                <a:latin typeface="Arial" charset="0"/>
                <a:cs typeface="Arial" charset="0"/>
              </a:defRPr>
            </a:lvl8pPr>
            <a:lvl9pPr marL="1828800" fontAlgn="base">
              <a:spcBef>
                <a:spcPct val="0"/>
              </a:spcBef>
              <a:spcAft>
                <a:spcPct val="0"/>
              </a:spcAft>
              <a:defRPr sz="2800" b="1">
                <a:solidFill>
                  <a:srgbClr val="17375E"/>
                </a:solidFill>
                <a:latin typeface="Arial" charset="0"/>
                <a:cs typeface="Arial" charset="0"/>
              </a:defRPr>
            </a:lvl9pPr>
          </a:lstStyle>
          <a:p>
            <a:pPr algn="ctr"/>
            <a:endParaRPr lang="en-US" sz="2400" dirty="0" smtClean="0"/>
          </a:p>
          <a:p>
            <a:pPr algn="ctr"/>
            <a:r>
              <a:rPr lang="en-US" sz="2400" dirty="0" smtClean="0"/>
              <a:t>SOP </a:t>
            </a:r>
            <a:r>
              <a:rPr lang="en-US" sz="2400" dirty="0"/>
              <a:t>for Direct Disbursement</a:t>
            </a:r>
          </a:p>
          <a:p>
            <a:pPr algn="ctr"/>
            <a:endParaRPr lang="en-US" sz="2400" dirty="0"/>
          </a:p>
        </p:txBody>
      </p:sp>
    </p:spTree>
    <p:extLst>
      <p:ext uri="{BB962C8B-B14F-4D97-AF65-F5344CB8AC3E}">
        <p14:creationId xmlns:p14="http://schemas.microsoft.com/office/powerpoint/2010/main" val="210050069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02338449-637B-40C2-8E69-7737ADE8EDB8}" type="datetime1">
              <a:rPr lang="en-GB" smtClean="0"/>
              <a:t>01/02/2017</a:t>
            </a:fld>
            <a:endParaRPr lang="en-GB" dirty="0"/>
          </a:p>
        </p:txBody>
      </p:sp>
      <p:sp>
        <p:nvSpPr>
          <p:cNvPr id="7" name="Footer Placeholder 6"/>
          <p:cNvSpPr>
            <a:spLocks noGrp="1"/>
          </p:cNvSpPr>
          <p:nvPr>
            <p:ph type="ftr" sz="quarter" idx="11"/>
          </p:nvPr>
        </p:nvSpPr>
        <p:spPr/>
        <p:txBody>
          <a:bodyPr/>
          <a:lstStyle/>
          <a:p>
            <a:pPr>
              <a:defRPr/>
            </a:pPr>
            <a:r>
              <a:rPr lang="en-GB" smtClean="0"/>
              <a:t>MCFU</a:t>
            </a:r>
            <a:endParaRPr lang="en-GB"/>
          </a:p>
        </p:txBody>
      </p:sp>
      <p:sp>
        <p:nvSpPr>
          <p:cNvPr id="6" name="Slide Number Placeholder 5"/>
          <p:cNvSpPr>
            <a:spLocks noGrp="1"/>
          </p:cNvSpPr>
          <p:nvPr>
            <p:ph type="sldNum" sz="quarter" idx="12"/>
          </p:nvPr>
        </p:nvSpPr>
        <p:spPr/>
        <p:txBody>
          <a:bodyPr/>
          <a:lstStyle/>
          <a:p>
            <a:pPr>
              <a:defRPr/>
            </a:pPr>
            <a:fld id="{F5E4BA37-7F9A-42B1-BE85-808B4A636C75}" type="slidenum">
              <a:rPr lang="en-GB" smtClean="0"/>
              <a:pPr>
                <a:defRPr/>
              </a:pPr>
              <a:t>14</a:t>
            </a:fld>
            <a:endParaRPr lang="en-GB" dirty="0"/>
          </a:p>
        </p:txBody>
      </p:sp>
      <p:sp>
        <p:nvSpPr>
          <p:cNvPr id="4" name="Content Placeholder 3"/>
          <p:cNvSpPr>
            <a:spLocks noGrp="1"/>
          </p:cNvSpPr>
          <p:nvPr>
            <p:ph sz="half" idx="4294967295"/>
          </p:nvPr>
        </p:nvSpPr>
        <p:spPr>
          <a:xfrm>
            <a:off x="372291" y="1801812"/>
            <a:ext cx="8129451" cy="4065588"/>
          </a:xfrm>
          <a:ln>
            <a:solidFill>
              <a:schemeClr val="tx2">
                <a:lumMod val="50000"/>
              </a:schemeClr>
            </a:solidFill>
          </a:ln>
        </p:spPr>
        <p:txBody>
          <a:bodyPr>
            <a:normAutofit/>
          </a:bodyPr>
          <a:lstStyle/>
          <a:p>
            <a:pPr algn="just"/>
            <a:r>
              <a:rPr lang="en-GB" sz="2200" dirty="0" smtClean="0">
                <a:solidFill>
                  <a:schemeClr val="tx1"/>
                </a:solidFill>
              </a:rPr>
              <a:t>FFA </a:t>
            </a:r>
            <a:r>
              <a:rPr lang="en-GB" sz="2200" dirty="0">
                <a:solidFill>
                  <a:schemeClr val="tx1"/>
                </a:solidFill>
              </a:rPr>
              <a:t>will check the original and supporting  documents according to SOP and will disburse the approved amount of expenses.</a:t>
            </a:r>
          </a:p>
          <a:p>
            <a:pPr marL="0" indent="0" algn="just">
              <a:buNone/>
            </a:pPr>
            <a:endParaRPr lang="en-GB" sz="2200" dirty="0">
              <a:solidFill>
                <a:schemeClr val="tx1"/>
              </a:solidFill>
            </a:endParaRPr>
          </a:p>
          <a:p>
            <a:pPr algn="just"/>
            <a:r>
              <a:rPr lang="en-US" sz="2200" dirty="0">
                <a:solidFill>
                  <a:schemeClr val="tx1"/>
                </a:solidFill>
              </a:rPr>
              <a:t>All receipts/invoices </a:t>
            </a:r>
            <a:r>
              <a:rPr lang="en-GB" sz="2200" dirty="0">
                <a:solidFill>
                  <a:schemeClr val="tx1"/>
                </a:solidFill>
              </a:rPr>
              <a:t>must have the specification of eligible claim. </a:t>
            </a:r>
          </a:p>
          <a:p>
            <a:pPr marL="0" indent="0" algn="just">
              <a:buNone/>
            </a:pPr>
            <a:endParaRPr lang="en-GB" sz="2200" dirty="0">
              <a:solidFill>
                <a:schemeClr val="tx1"/>
              </a:solidFill>
            </a:endParaRPr>
          </a:p>
          <a:p>
            <a:pPr algn="just"/>
            <a:r>
              <a:rPr lang="en-GB" sz="2200" dirty="0">
                <a:solidFill>
                  <a:schemeClr val="tx1"/>
                </a:solidFill>
              </a:rPr>
              <a:t>In case eligible receipts are not available, GF Form PV1 will be used</a:t>
            </a:r>
            <a:r>
              <a:rPr lang="en-GB" sz="2200" dirty="0" smtClean="0">
                <a:solidFill>
                  <a:schemeClr val="tx1"/>
                </a:solidFill>
              </a:rPr>
              <a:t>. (not for all expenses)</a:t>
            </a:r>
            <a:endParaRPr lang="en-GB" sz="2200" dirty="0">
              <a:solidFill>
                <a:schemeClr val="tx1"/>
              </a:solidFill>
            </a:endParaRPr>
          </a:p>
          <a:p>
            <a:pPr marL="0" indent="0" algn="just">
              <a:buNone/>
            </a:pPr>
            <a:endParaRPr lang="en-GB" sz="2200" dirty="0">
              <a:solidFill>
                <a:schemeClr val="tx1"/>
              </a:solidFill>
            </a:endParaRPr>
          </a:p>
          <a:p>
            <a:pPr algn="just"/>
            <a:r>
              <a:rPr lang="en-GB" sz="2200" dirty="0">
                <a:solidFill>
                  <a:schemeClr val="tx1"/>
                </a:solidFill>
              </a:rPr>
              <a:t>The Payment Voucher (GF Form PV1) must be signed by the authorizing </a:t>
            </a:r>
            <a:r>
              <a:rPr lang="en-GB" sz="2200" dirty="0" smtClean="0">
                <a:solidFill>
                  <a:schemeClr val="tx1"/>
                </a:solidFill>
              </a:rPr>
              <a:t>DoPH </a:t>
            </a:r>
            <a:r>
              <a:rPr lang="en-GB" sz="2200" dirty="0">
                <a:solidFill>
                  <a:schemeClr val="tx1"/>
                </a:solidFill>
              </a:rPr>
              <a:t>officer before </a:t>
            </a:r>
            <a:r>
              <a:rPr lang="en-US" sz="2200" dirty="0">
                <a:solidFill>
                  <a:schemeClr val="tx1"/>
                </a:solidFill>
              </a:rPr>
              <a:t>payment is released.</a:t>
            </a:r>
            <a:r>
              <a:rPr lang="en-US" sz="2000" dirty="0">
                <a:solidFill>
                  <a:schemeClr val="tx1"/>
                </a:solidFill>
              </a:rPr>
              <a:t> </a:t>
            </a:r>
            <a:r>
              <a:rPr lang="en-GB" sz="2000" dirty="0">
                <a:solidFill>
                  <a:schemeClr val="tx1"/>
                </a:solidFill>
              </a:rPr>
              <a:t> </a:t>
            </a:r>
            <a:endParaRPr lang="en-US" sz="2000" dirty="0">
              <a:solidFill>
                <a:schemeClr val="tx1"/>
              </a:solidFill>
            </a:endParaRPr>
          </a:p>
        </p:txBody>
      </p:sp>
      <p:sp>
        <p:nvSpPr>
          <p:cNvPr id="8" name="TextBox 2"/>
          <p:cNvSpPr txBox="1">
            <a:spLocks noChangeArrowheads="1"/>
          </p:cNvSpPr>
          <p:nvPr/>
        </p:nvSpPr>
        <p:spPr bwMode="auto">
          <a:xfrm>
            <a:off x="359229" y="442633"/>
            <a:ext cx="8129451" cy="523220"/>
          </a:xfrm>
          <a:prstGeom prst="rect">
            <a:avLst/>
          </a:prstGeom>
          <a:ln/>
          <a:extLst/>
        </p:spPr>
        <p:style>
          <a:lnRef idx="0">
            <a:schemeClr val="accent1"/>
          </a:lnRef>
          <a:fillRef idx="3">
            <a:schemeClr val="accent1"/>
          </a:fillRef>
          <a:effectRef idx="3">
            <a:schemeClr val="accent1"/>
          </a:effectRef>
          <a:fontRef idx="minor">
            <a:schemeClr val="lt1"/>
          </a:fontRef>
        </p:style>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800" dirty="0">
                <a:ln w="18415" cmpd="sng">
                  <a:solidFill>
                    <a:srgbClr val="FFFFFF"/>
                  </a:solidFill>
                  <a:prstDash val="solid"/>
                </a:ln>
                <a:solidFill>
                  <a:srgbClr val="FFFFFF"/>
                </a:solidFill>
                <a:effectLst>
                  <a:outerShdw blurRad="63500" dir="3600000" algn="tl" rotWithShape="0">
                    <a:srgbClr val="000000">
                      <a:alpha val="70000"/>
                    </a:srgbClr>
                  </a:outerShdw>
                </a:effectLst>
              </a:rPr>
              <a:t>PART- </a:t>
            </a:r>
            <a:r>
              <a:rPr lang="en-US"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1</a:t>
            </a:r>
            <a:endParaRPr lang="en-US" sz="28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0" name="TextBox 2"/>
          <p:cNvSpPr txBox="1">
            <a:spLocks noChangeArrowheads="1"/>
          </p:cNvSpPr>
          <p:nvPr/>
        </p:nvSpPr>
        <p:spPr bwMode="auto">
          <a:xfrm>
            <a:off x="386939" y="990600"/>
            <a:ext cx="8129451" cy="611870"/>
          </a:xfrm>
          <a:prstGeom prst="rect">
            <a:avLst/>
          </a:prstGeom>
          <a:solidFill>
            <a:schemeClr val="accent1">
              <a:lumMod val="40000"/>
              <a:lumOff val="60000"/>
            </a:schemeClr>
          </a:solidFill>
          <a:ln>
            <a:noFill/>
          </a:ln>
          <a:scene3d>
            <a:camera prst="orthographicFront"/>
            <a:lightRig rig="threePt" dir="t"/>
          </a:scene3d>
          <a:sp3d>
            <a:bevelT prst="angle"/>
          </a:sp3d>
          <a:extLst/>
        </p:spPr>
        <p:txBody>
          <a:bodyPr vert="horz" wrap="square" lIns="91440" tIns="45720" rIns="91440" bIns="45720" numCol="1" anchor="ctr" anchorCtr="0" compatLnSpc="1">
            <a:prstTxWarp prst="textNoShape">
              <a:avLst/>
            </a:prstTxWarp>
            <a:noAutofit/>
          </a:bodyPr>
          <a:lstStyle>
            <a:defPPr>
              <a:defRPr lang="en-US"/>
            </a:defPPr>
            <a:lvl1pPr fontAlgn="auto">
              <a:lnSpc>
                <a:spcPct val="80000"/>
              </a:lnSpc>
              <a:spcBef>
                <a:spcPts val="0"/>
              </a:spcBef>
              <a:spcAft>
                <a:spcPts val="0"/>
              </a:spcAft>
              <a:defRPr sz="2800" b="1">
                <a:solidFill>
                  <a:schemeClr val="tx1"/>
                </a:solidFill>
                <a:latin typeface="+mj-lt"/>
                <a:cs typeface="Arial" pitchFamily="34" charset="0"/>
              </a:defRPr>
            </a:lvl1pPr>
            <a:lvl2pPr fontAlgn="base">
              <a:spcBef>
                <a:spcPct val="0"/>
              </a:spcBef>
              <a:spcAft>
                <a:spcPct val="0"/>
              </a:spcAft>
              <a:defRPr sz="2800" b="1">
                <a:solidFill>
                  <a:srgbClr val="6F6F6F"/>
                </a:solidFill>
                <a:latin typeface="Arial" charset="0"/>
                <a:cs typeface="Arial" charset="0"/>
              </a:defRPr>
            </a:lvl2pPr>
            <a:lvl3pPr fontAlgn="base">
              <a:spcBef>
                <a:spcPct val="0"/>
              </a:spcBef>
              <a:spcAft>
                <a:spcPct val="0"/>
              </a:spcAft>
              <a:defRPr sz="2800" b="1">
                <a:solidFill>
                  <a:srgbClr val="6F6F6F"/>
                </a:solidFill>
                <a:latin typeface="Arial" charset="0"/>
                <a:cs typeface="Arial" charset="0"/>
              </a:defRPr>
            </a:lvl3pPr>
            <a:lvl4pPr fontAlgn="base">
              <a:spcBef>
                <a:spcPct val="0"/>
              </a:spcBef>
              <a:spcAft>
                <a:spcPct val="0"/>
              </a:spcAft>
              <a:defRPr sz="2800" b="1">
                <a:solidFill>
                  <a:srgbClr val="6F6F6F"/>
                </a:solidFill>
                <a:latin typeface="Arial" charset="0"/>
                <a:cs typeface="Arial" charset="0"/>
              </a:defRPr>
            </a:lvl4pPr>
            <a:lvl5pPr fontAlgn="base">
              <a:spcBef>
                <a:spcPct val="0"/>
              </a:spcBef>
              <a:spcAft>
                <a:spcPct val="0"/>
              </a:spcAft>
              <a:defRPr sz="2800" b="1">
                <a:solidFill>
                  <a:srgbClr val="6F6F6F"/>
                </a:solidFill>
                <a:latin typeface="Arial" charset="0"/>
                <a:cs typeface="Arial" charset="0"/>
              </a:defRPr>
            </a:lvl5pPr>
            <a:lvl6pPr marL="457200" fontAlgn="base">
              <a:spcBef>
                <a:spcPct val="0"/>
              </a:spcBef>
              <a:spcAft>
                <a:spcPct val="0"/>
              </a:spcAft>
              <a:defRPr sz="2800" b="1">
                <a:solidFill>
                  <a:srgbClr val="17375E"/>
                </a:solidFill>
                <a:latin typeface="Arial" charset="0"/>
                <a:cs typeface="Arial" charset="0"/>
              </a:defRPr>
            </a:lvl6pPr>
            <a:lvl7pPr marL="914400" fontAlgn="base">
              <a:spcBef>
                <a:spcPct val="0"/>
              </a:spcBef>
              <a:spcAft>
                <a:spcPct val="0"/>
              </a:spcAft>
              <a:defRPr sz="2800" b="1">
                <a:solidFill>
                  <a:srgbClr val="17375E"/>
                </a:solidFill>
                <a:latin typeface="Arial" charset="0"/>
                <a:cs typeface="Arial" charset="0"/>
              </a:defRPr>
            </a:lvl7pPr>
            <a:lvl8pPr marL="1371600" fontAlgn="base">
              <a:spcBef>
                <a:spcPct val="0"/>
              </a:spcBef>
              <a:spcAft>
                <a:spcPct val="0"/>
              </a:spcAft>
              <a:defRPr sz="2800" b="1">
                <a:solidFill>
                  <a:srgbClr val="17375E"/>
                </a:solidFill>
                <a:latin typeface="Arial" charset="0"/>
                <a:cs typeface="Arial" charset="0"/>
              </a:defRPr>
            </a:lvl8pPr>
            <a:lvl9pPr marL="1828800" fontAlgn="base">
              <a:spcBef>
                <a:spcPct val="0"/>
              </a:spcBef>
              <a:spcAft>
                <a:spcPct val="0"/>
              </a:spcAft>
              <a:defRPr sz="2800" b="1">
                <a:solidFill>
                  <a:srgbClr val="17375E"/>
                </a:solidFill>
                <a:latin typeface="Arial" charset="0"/>
                <a:cs typeface="Arial" charset="0"/>
              </a:defRPr>
            </a:lvl9pPr>
          </a:lstStyle>
          <a:p>
            <a:pPr algn="ctr"/>
            <a:endParaRPr lang="en-US" sz="2400" dirty="0" smtClean="0"/>
          </a:p>
          <a:p>
            <a:pPr algn="ctr"/>
            <a:r>
              <a:rPr lang="en-US" sz="2400" dirty="0" smtClean="0"/>
              <a:t>SOP </a:t>
            </a:r>
            <a:r>
              <a:rPr lang="en-US" sz="2400" dirty="0"/>
              <a:t>for Direct Disbursement</a:t>
            </a:r>
          </a:p>
          <a:p>
            <a:pPr algn="ctr"/>
            <a:endParaRPr lang="en-US" sz="2400" dirty="0"/>
          </a:p>
        </p:txBody>
      </p:sp>
    </p:spTree>
    <p:extLst>
      <p:ext uri="{BB962C8B-B14F-4D97-AF65-F5344CB8AC3E}">
        <p14:creationId xmlns:p14="http://schemas.microsoft.com/office/powerpoint/2010/main" val="303487056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B27CA9C6-654F-434B-BC0E-57E251FF19AE}" type="datetime1">
              <a:rPr lang="en-GB" smtClean="0"/>
              <a:t>01/02/2017</a:t>
            </a:fld>
            <a:endParaRPr lang="en-GB" dirty="0"/>
          </a:p>
        </p:txBody>
      </p:sp>
      <p:sp>
        <p:nvSpPr>
          <p:cNvPr id="7" name="Footer Placeholder 6"/>
          <p:cNvSpPr>
            <a:spLocks noGrp="1"/>
          </p:cNvSpPr>
          <p:nvPr>
            <p:ph type="ftr" sz="quarter" idx="11"/>
          </p:nvPr>
        </p:nvSpPr>
        <p:spPr/>
        <p:txBody>
          <a:bodyPr/>
          <a:lstStyle/>
          <a:p>
            <a:pPr>
              <a:defRPr/>
            </a:pPr>
            <a:r>
              <a:rPr lang="en-GB" dirty="0" smtClean="0"/>
              <a:t>MCFU</a:t>
            </a:r>
            <a:endParaRPr lang="en-GB" dirty="0"/>
          </a:p>
        </p:txBody>
      </p:sp>
      <p:sp>
        <p:nvSpPr>
          <p:cNvPr id="6" name="Slide Number Placeholder 5"/>
          <p:cNvSpPr>
            <a:spLocks noGrp="1"/>
          </p:cNvSpPr>
          <p:nvPr>
            <p:ph type="sldNum" sz="quarter" idx="12"/>
          </p:nvPr>
        </p:nvSpPr>
        <p:spPr/>
        <p:txBody>
          <a:bodyPr/>
          <a:lstStyle/>
          <a:p>
            <a:pPr>
              <a:defRPr/>
            </a:pPr>
            <a:fld id="{F5E4BA37-7F9A-42B1-BE85-808B4A636C75}" type="slidenum">
              <a:rPr lang="en-GB" smtClean="0"/>
              <a:pPr>
                <a:defRPr/>
              </a:pPr>
              <a:t>15</a:t>
            </a:fld>
            <a:endParaRPr lang="en-GB" dirty="0"/>
          </a:p>
        </p:txBody>
      </p:sp>
      <p:sp>
        <p:nvSpPr>
          <p:cNvPr id="4" name="Content Placeholder 3"/>
          <p:cNvSpPr>
            <a:spLocks noGrp="1"/>
          </p:cNvSpPr>
          <p:nvPr>
            <p:ph sz="half" idx="4294967295"/>
          </p:nvPr>
        </p:nvSpPr>
        <p:spPr>
          <a:xfrm>
            <a:off x="383177" y="1676400"/>
            <a:ext cx="8105502" cy="4535488"/>
          </a:xfrm>
          <a:ln>
            <a:solidFill>
              <a:schemeClr val="tx1"/>
            </a:solidFill>
          </a:ln>
        </p:spPr>
        <p:txBody>
          <a:bodyPr>
            <a:normAutofit/>
          </a:bodyPr>
          <a:lstStyle/>
          <a:p>
            <a:pPr algn="just"/>
            <a:r>
              <a:rPr lang="en-GB" sz="2000" dirty="0" smtClean="0">
                <a:solidFill>
                  <a:schemeClr val="tx1"/>
                </a:solidFill>
              </a:rPr>
              <a:t>GF </a:t>
            </a:r>
            <a:r>
              <a:rPr lang="en-GB" sz="2000" dirty="0">
                <a:solidFill>
                  <a:schemeClr val="tx1"/>
                </a:solidFill>
              </a:rPr>
              <a:t>Form D2 (SOE) will be completed to summarize all of the payments made for the activity. This summary must also be certified by the </a:t>
            </a:r>
            <a:r>
              <a:rPr lang="en-US" sz="2000" dirty="0">
                <a:solidFill>
                  <a:schemeClr val="tx1"/>
                </a:solidFill>
              </a:rPr>
              <a:t>relevant </a:t>
            </a:r>
            <a:r>
              <a:rPr lang="en-US" sz="2000" dirty="0" smtClean="0">
                <a:solidFill>
                  <a:schemeClr val="tx1"/>
                </a:solidFill>
              </a:rPr>
              <a:t>DoPH </a:t>
            </a:r>
            <a:r>
              <a:rPr lang="en-US" sz="2000" dirty="0">
                <a:solidFill>
                  <a:schemeClr val="tx1"/>
                </a:solidFill>
              </a:rPr>
              <a:t>official.</a:t>
            </a:r>
          </a:p>
          <a:p>
            <a:pPr algn="just"/>
            <a:endParaRPr lang="en-US" sz="2000" dirty="0">
              <a:solidFill>
                <a:schemeClr val="tx1"/>
              </a:solidFill>
            </a:endParaRPr>
          </a:p>
          <a:p>
            <a:pPr algn="just"/>
            <a:r>
              <a:rPr lang="en-GB" sz="2000" dirty="0">
                <a:solidFill>
                  <a:schemeClr val="tx1"/>
                </a:solidFill>
              </a:rPr>
              <a:t>All the original documents will be kept by the FFA. If needed, a copy of all documents should be maintained at the respective departments (Central or S/ R or District or Township) prior to the submission of the original documents to UNOPS FFA.</a:t>
            </a:r>
          </a:p>
          <a:p>
            <a:pPr marL="0" indent="0" algn="just">
              <a:buNone/>
            </a:pPr>
            <a:endParaRPr lang="en-GB" sz="2000" dirty="0">
              <a:solidFill>
                <a:schemeClr val="tx1"/>
              </a:solidFill>
            </a:endParaRPr>
          </a:p>
          <a:p>
            <a:pPr algn="just"/>
            <a:r>
              <a:rPr lang="en-GB" sz="2000" dirty="0">
                <a:solidFill>
                  <a:schemeClr val="tx1"/>
                </a:solidFill>
              </a:rPr>
              <a:t>The relevant technical forms must be sent to the State/Regional level immediately after the activity has been completed.</a:t>
            </a:r>
            <a:r>
              <a:rPr lang="en-US" sz="2000" dirty="0">
                <a:solidFill>
                  <a:schemeClr val="tx1"/>
                </a:solidFill>
              </a:rPr>
              <a:t> </a:t>
            </a:r>
            <a:endParaRPr lang="en-GB" sz="2000" dirty="0">
              <a:solidFill>
                <a:schemeClr val="tx1"/>
              </a:solidFill>
            </a:endParaRPr>
          </a:p>
          <a:p>
            <a:pPr marL="0" indent="0" algn="just">
              <a:buNone/>
            </a:pPr>
            <a:endParaRPr lang="en-GB" sz="2000" dirty="0" smtClean="0">
              <a:solidFill>
                <a:schemeClr val="tx1"/>
              </a:solidFill>
            </a:endParaRPr>
          </a:p>
          <a:p>
            <a:pPr marL="0" indent="0">
              <a:buNone/>
            </a:pPr>
            <a:endParaRPr lang="en-US" sz="2000" dirty="0">
              <a:solidFill>
                <a:schemeClr val="tx1"/>
              </a:solidFill>
            </a:endParaRPr>
          </a:p>
        </p:txBody>
      </p:sp>
      <p:sp>
        <p:nvSpPr>
          <p:cNvPr id="8" name="TextBox 2"/>
          <p:cNvSpPr txBox="1">
            <a:spLocks noChangeArrowheads="1"/>
          </p:cNvSpPr>
          <p:nvPr/>
        </p:nvSpPr>
        <p:spPr bwMode="auto">
          <a:xfrm>
            <a:off x="359229" y="442633"/>
            <a:ext cx="8129451" cy="523220"/>
          </a:xfrm>
          <a:prstGeom prst="rect">
            <a:avLst/>
          </a:prstGeom>
          <a:ln/>
          <a:extLst/>
        </p:spPr>
        <p:style>
          <a:lnRef idx="0">
            <a:schemeClr val="accent1"/>
          </a:lnRef>
          <a:fillRef idx="3">
            <a:schemeClr val="accent1"/>
          </a:fillRef>
          <a:effectRef idx="3">
            <a:schemeClr val="accent1"/>
          </a:effectRef>
          <a:fontRef idx="minor">
            <a:schemeClr val="lt1"/>
          </a:fontRef>
        </p:style>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800" dirty="0">
                <a:ln w="18415" cmpd="sng">
                  <a:solidFill>
                    <a:srgbClr val="FFFFFF"/>
                  </a:solidFill>
                  <a:prstDash val="solid"/>
                </a:ln>
                <a:solidFill>
                  <a:srgbClr val="FFFFFF"/>
                </a:solidFill>
                <a:effectLst>
                  <a:outerShdw blurRad="63500" dir="3600000" algn="tl" rotWithShape="0">
                    <a:srgbClr val="000000">
                      <a:alpha val="70000"/>
                    </a:srgbClr>
                  </a:outerShdw>
                </a:effectLst>
              </a:rPr>
              <a:t>PART- </a:t>
            </a:r>
            <a:r>
              <a:rPr lang="en-US"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1</a:t>
            </a:r>
            <a:endParaRPr lang="en-US" sz="28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0" name="TextBox 2"/>
          <p:cNvSpPr txBox="1">
            <a:spLocks noChangeArrowheads="1"/>
          </p:cNvSpPr>
          <p:nvPr/>
        </p:nvSpPr>
        <p:spPr bwMode="auto">
          <a:xfrm>
            <a:off x="386939" y="990600"/>
            <a:ext cx="8129451" cy="611870"/>
          </a:xfrm>
          <a:prstGeom prst="rect">
            <a:avLst/>
          </a:prstGeom>
          <a:solidFill>
            <a:schemeClr val="accent1">
              <a:lumMod val="40000"/>
              <a:lumOff val="60000"/>
            </a:schemeClr>
          </a:solidFill>
          <a:ln>
            <a:noFill/>
          </a:ln>
          <a:scene3d>
            <a:camera prst="orthographicFront"/>
            <a:lightRig rig="threePt" dir="t"/>
          </a:scene3d>
          <a:sp3d>
            <a:bevelT prst="angle"/>
          </a:sp3d>
          <a:extLst/>
        </p:spPr>
        <p:txBody>
          <a:bodyPr vert="horz" wrap="square" lIns="91440" tIns="45720" rIns="91440" bIns="45720" numCol="1" anchor="ctr" anchorCtr="0" compatLnSpc="1">
            <a:prstTxWarp prst="textNoShape">
              <a:avLst/>
            </a:prstTxWarp>
            <a:noAutofit/>
          </a:bodyPr>
          <a:lstStyle>
            <a:defPPr>
              <a:defRPr lang="en-US"/>
            </a:defPPr>
            <a:lvl1pPr fontAlgn="auto">
              <a:lnSpc>
                <a:spcPct val="80000"/>
              </a:lnSpc>
              <a:spcBef>
                <a:spcPts val="0"/>
              </a:spcBef>
              <a:spcAft>
                <a:spcPts val="0"/>
              </a:spcAft>
              <a:defRPr sz="2800" b="1">
                <a:solidFill>
                  <a:schemeClr val="tx1"/>
                </a:solidFill>
                <a:latin typeface="+mj-lt"/>
                <a:cs typeface="Arial" pitchFamily="34" charset="0"/>
              </a:defRPr>
            </a:lvl1pPr>
            <a:lvl2pPr fontAlgn="base">
              <a:spcBef>
                <a:spcPct val="0"/>
              </a:spcBef>
              <a:spcAft>
                <a:spcPct val="0"/>
              </a:spcAft>
              <a:defRPr sz="2800" b="1">
                <a:solidFill>
                  <a:srgbClr val="6F6F6F"/>
                </a:solidFill>
                <a:latin typeface="Arial" charset="0"/>
                <a:cs typeface="Arial" charset="0"/>
              </a:defRPr>
            </a:lvl2pPr>
            <a:lvl3pPr fontAlgn="base">
              <a:spcBef>
                <a:spcPct val="0"/>
              </a:spcBef>
              <a:spcAft>
                <a:spcPct val="0"/>
              </a:spcAft>
              <a:defRPr sz="2800" b="1">
                <a:solidFill>
                  <a:srgbClr val="6F6F6F"/>
                </a:solidFill>
                <a:latin typeface="Arial" charset="0"/>
                <a:cs typeface="Arial" charset="0"/>
              </a:defRPr>
            </a:lvl3pPr>
            <a:lvl4pPr fontAlgn="base">
              <a:spcBef>
                <a:spcPct val="0"/>
              </a:spcBef>
              <a:spcAft>
                <a:spcPct val="0"/>
              </a:spcAft>
              <a:defRPr sz="2800" b="1">
                <a:solidFill>
                  <a:srgbClr val="6F6F6F"/>
                </a:solidFill>
                <a:latin typeface="Arial" charset="0"/>
                <a:cs typeface="Arial" charset="0"/>
              </a:defRPr>
            </a:lvl4pPr>
            <a:lvl5pPr fontAlgn="base">
              <a:spcBef>
                <a:spcPct val="0"/>
              </a:spcBef>
              <a:spcAft>
                <a:spcPct val="0"/>
              </a:spcAft>
              <a:defRPr sz="2800" b="1">
                <a:solidFill>
                  <a:srgbClr val="6F6F6F"/>
                </a:solidFill>
                <a:latin typeface="Arial" charset="0"/>
                <a:cs typeface="Arial" charset="0"/>
              </a:defRPr>
            </a:lvl5pPr>
            <a:lvl6pPr marL="457200" fontAlgn="base">
              <a:spcBef>
                <a:spcPct val="0"/>
              </a:spcBef>
              <a:spcAft>
                <a:spcPct val="0"/>
              </a:spcAft>
              <a:defRPr sz="2800" b="1">
                <a:solidFill>
                  <a:srgbClr val="17375E"/>
                </a:solidFill>
                <a:latin typeface="Arial" charset="0"/>
                <a:cs typeface="Arial" charset="0"/>
              </a:defRPr>
            </a:lvl6pPr>
            <a:lvl7pPr marL="914400" fontAlgn="base">
              <a:spcBef>
                <a:spcPct val="0"/>
              </a:spcBef>
              <a:spcAft>
                <a:spcPct val="0"/>
              </a:spcAft>
              <a:defRPr sz="2800" b="1">
                <a:solidFill>
                  <a:srgbClr val="17375E"/>
                </a:solidFill>
                <a:latin typeface="Arial" charset="0"/>
                <a:cs typeface="Arial" charset="0"/>
              </a:defRPr>
            </a:lvl7pPr>
            <a:lvl8pPr marL="1371600" fontAlgn="base">
              <a:spcBef>
                <a:spcPct val="0"/>
              </a:spcBef>
              <a:spcAft>
                <a:spcPct val="0"/>
              </a:spcAft>
              <a:defRPr sz="2800" b="1">
                <a:solidFill>
                  <a:srgbClr val="17375E"/>
                </a:solidFill>
                <a:latin typeface="Arial" charset="0"/>
                <a:cs typeface="Arial" charset="0"/>
              </a:defRPr>
            </a:lvl8pPr>
            <a:lvl9pPr marL="1828800" fontAlgn="base">
              <a:spcBef>
                <a:spcPct val="0"/>
              </a:spcBef>
              <a:spcAft>
                <a:spcPct val="0"/>
              </a:spcAft>
              <a:defRPr sz="2800" b="1">
                <a:solidFill>
                  <a:srgbClr val="17375E"/>
                </a:solidFill>
                <a:latin typeface="Arial" charset="0"/>
                <a:cs typeface="Arial" charset="0"/>
              </a:defRPr>
            </a:lvl9pPr>
          </a:lstStyle>
          <a:p>
            <a:pPr algn="ctr"/>
            <a:endParaRPr lang="en-US" sz="2400" dirty="0" smtClean="0"/>
          </a:p>
          <a:p>
            <a:pPr algn="ctr"/>
            <a:r>
              <a:rPr lang="en-US" sz="2400" dirty="0" smtClean="0"/>
              <a:t>SOP </a:t>
            </a:r>
            <a:r>
              <a:rPr lang="en-US" sz="2400" dirty="0"/>
              <a:t>for Direct Disbursement</a:t>
            </a:r>
          </a:p>
          <a:p>
            <a:pPr algn="ctr"/>
            <a:endParaRPr lang="en-US" sz="2400" dirty="0"/>
          </a:p>
        </p:txBody>
      </p:sp>
    </p:spTree>
    <p:extLst>
      <p:ext uri="{BB962C8B-B14F-4D97-AF65-F5344CB8AC3E}">
        <p14:creationId xmlns:p14="http://schemas.microsoft.com/office/powerpoint/2010/main" val="73437251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00D048D7-1F69-4399-8802-E3ADBA17886E}" type="datetime1">
              <a:rPr lang="en-GB" smtClean="0"/>
              <a:t>01/02/2017</a:t>
            </a:fld>
            <a:endParaRPr lang="en-GB" dirty="0"/>
          </a:p>
        </p:txBody>
      </p:sp>
      <p:sp>
        <p:nvSpPr>
          <p:cNvPr id="7" name="Footer Placeholder 6"/>
          <p:cNvSpPr>
            <a:spLocks noGrp="1"/>
          </p:cNvSpPr>
          <p:nvPr>
            <p:ph type="ftr" sz="quarter" idx="11"/>
          </p:nvPr>
        </p:nvSpPr>
        <p:spPr/>
        <p:txBody>
          <a:bodyPr/>
          <a:lstStyle/>
          <a:p>
            <a:pPr>
              <a:defRPr/>
            </a:pPr>
            <a:r>
              <a:rPr lang="en-GB" smtClean="0"/>
              <a:t>MCFU</a:t>
            </a:r>
            <a:endParaRPr lang="en-GB"/>
          </a:p>
        </p:txBody>
      </p:sp>
      <p:sp>
        <p:nvSpPr>
          <p:cNvPr id="6" name="Slide Number Placeholder 5"/>
          <p:cNvSpPr>
            <a:spLocks noGrp="1"/>
          </p:cNvSpPr>
          <p:nvPr>
            <p:ph type="sldNum" sz="quarter" idx="12"/>
          </p:nvPr>
        </p:nvSpPr>
        <p:spPr/>
        <p:txBody>
          <a:bodyPr/>
          <a:lstStyle/>
          <a:p>
            <a:pPr>
              <a:defRPr/>
            </a:pPr>
            <a:fld id="{F5E4BA37-7F9A-42B1-BE85-808B4A636C75}" type="slidenum">
              <a:rPr lang="en-GB" smtClean="0"/>
              <a:pPr>
                <a:defRPr/>
              </a:pPr>
              <a:t>16</a:t>
            </a:fld>
            <a:endParaRPr lang="en-GB" dirty="0"/>
          </a:p>
        </p:txBody>
      </p:sp>
      <p:sp>
        <p:nvSpPr>
          <p:cNvPr id="3" name="Content Placeholder 2"/>
          <p:cNvSpPr>
            <a:spLocks noGrp="1"/>
          </p:cNvSpPr>
          <p:nvPr>
            <p:ph sz="half" idx="4294967295"/>
          </p:nvPr>
        </p:nvSpPr>
        <p:spPr>
          <a:xfrm>
            <a:off x="457200" y="1752599"/>
            <a:ext cx="8031480" cy="3581401"/>
          </a:xfrm>
          <a:ln>
            <a:solidFill>
              <a:schemeClr val="tx2">
                <a:lumMod val="50000"/>
              </a:schemeClr>
            </a:solidFill>
          </a:ln>
        </p:spPr>
        <p:txBody>
          <a:bodyPr/>
          <a:lstStyle/>
          <a:p>
            <a:pPr lvl="1">
              <a:lnSpc>
                <a:spcPct val="200000"/>
              </a:lnSpc>
              <a:buFont typeface="Wingdings" panose="05000000000000000000" pitchFamily="2" charset="2"/>
              <a:buChar char="Ø"/>
              <a:defRPr/>
            </a:pPr>
            <a:r>
              <a:rPr lang="en-GB" dirty="0" smtClean="0">
                <a:solidFill>
                  <a:schemeClr val="tx1"/>
                </a:solidFill>
              </a:rPr>
              <a:t>Reimbursements </a:t>
            </a:r>
            <a:r>
              <a:rPr lang="en-GB" dirty="0">
                <a:solidFill>
                  <a:schemeClr val="tx1"/>
                </a:solidFill>
              </a:rPr>
              <a:t>of claims &lt; USD 2,500.</a:t>
            </a:r>
          </a:p>
          <a:p>
            <a:pPr lvl="1">
              <a:lnSpc>
                <a:spcPct val="200000"/>
              </a:lnSpc>
              <a:buFont typeface="Wingdings" panose="05000000000000000000" pitchFamily="2" charset="2"/>
              <a:buChar char="Ø"/>
              <a:defRPr/>
            </a:pPr>
            <a:r>
              <a:rPr lang="en-US" dirty="0">
                <a:solidFill>
                  <a:schemeClr val="tx1"/>
                </a:solidFill>
              </a:rPr>
              <a:t>Reimbursements of claims ≥ USD 2,500.</a:t>
            </a:r>
          </a:p>
          <a:p>
            <a:pPr lvl="1">
              <a:lnSpc>
                <a:spcPct val="200000"/>
              </a:lnSpc>
              <a:buFont typeface="Wingdings" panose="05000000000000000000" pitchFamily="2" charset="2"/>
              <a:buChar char="Ø"/>
              <a:defRPr/>
            </a:pPr>
            <a:r>
              <a:rPr lang="en-US" dirty="0">
                <a:solidFill>
                  <a:schemeClr val="tx1"/>
                </a:solidFill>
              </a:rPr>
              <a:t>Reimbursements for Investigation support.</a:t>
            </a:r>
          </a:p>
          <a:p>
            <a:pPr marL="800100" lvl="1" indent="-342900">
              <a:buFont typeface="Wingdings" pitchFamily="2" charset="2"/>
              <a:buChar char="Ø"/>
              <a:defRPr/>
            </a:pPr>
            <a:endParaRPr lang="en-US" dirty="0">
              <a:solidFill>
                <a:schemeClr val="tx1"/>
              </a:solidFill>
            </a:endParaRPr>
          </a:p>
          <a:p>
            <a:endParaRPr lang="en-US" dirty="0">
              <a:solidFill>
                <a:schemeClr val="tx1"/>
              </a:solidFill>
            </a:endParaRPr>
          </a:p>
        </p:txBody>
      </p:sp>
      <p:sp>
        <p:nvSpPr>
          <p:cNvPr id="4" name="TextBox 2"/>
          <p:cNvSpPr txBox="1">
            <a:spLocks noChangeArrowheads="1"/>
          </p:cNvSpPr>
          <p:nvPr/>
        </p:nvSpPr>
        <p:spPr bwMode="auto">
          <a:xfrm>
            <a:off x="365760" y="998606"/>
            <a:ext cx="8122920" cy="601593"/>
          </a:xfrm>
          <a:prstGeom prst="rect">
            <a:avLst/>
          </a:prstGeom>
          <a:solidFill>
            <a:schemeClr val="bg2">
              <a:lumMod val="25000"/>
            </a:schemeClr>
          </a:solidFill>
          <a:ln>
            <a:noFill/>
          </a:ln>
          <a:scene3d>
            <a:camera prst="orthographicFront"/>
            <a:lightRig rig="threePt" dir="t"/>
          </a:scene3d>
          <a:sp3d>
            <a:bevelT/>
          </a:sp3d>
          <a:extLst/>
        </p:spPr>
        <p:txBody>
          <a:bodyPr vert="horz" wrap="square" lIns="91440" tIns="45720" rIns="91440" bIns="45720" numCol="1" anchor="ctr" anchorCtr="0" compatLnSpc="1">
            <a:prstTxWarp prst="textNoShape">
              <a:avLst/>
            </a:prstTxWarp>
            <a:noAutofit/>
          </a:bodyPr>
          <a:lstStyle>
            <a:defPPr>
              <a:defRPr lang="en-US"/>
            </a:defPPr>
            <a:lvl1pPr fontAlgn="auto">
              <a:lnSpc>
                <a:spcPct val="80000"/>
              </a:lnSpc>
              <a:spcBef>
                <a:spcPts val="0"/>
              </a:spcBef>
              <a:spcAft>
                <a:spcPts val="0"/>
              </a:spcAft>
              <a:defRPr sz="2800" b="1">
                <a:solidFill>
                  <a:schemeClr val="tx1"/>
                </a:solidFill>
                <a:latin typeface="+mj-lt"/>
                <a:cs typeface="Arial" pitchFamily="34" charset="0"/>
              </a:defRPr>
            </a:lvl1pPr>
            <a:lvl2pPr fontAlgn="base">
              <a:spcBef>
                <a:spcPct val="0"/>
              </a:spcBef>
              <a:spcAft>
                <a:spcPct val="0"/>
              </a:spcAft>
              <a:defRPr sz="2800" b="1">
                <a:solidFill>
                  <a:srgbClr val="6F6F6F"/>
                </a:solidFill>
                <a:latin typeface="Arial" charset="0"/>
                <a:cs typeface="Arial" charset="0"/>
              </a:defRPr>
            </a:lvl2pPr>
            <a:lvl3pPr fontAlgn="base">
              <a:spcBef>
                <a:spcPct val="0"/>
              </a:spcBef>
              <a:spcAft>
                <a:spcPct val="0"/>
              </a:spcAft>
              <a:defRPr sz="2800" b="1">
                <a:solidFill>
                  <a:srgbClr val="6F6F6F"/>
                </a:solidFill>
                <a:latin typeface="Arial" charset="0"/>
                <a:cs typeface="Arial" charset="0"/>
              </a:defRPr>
            </a:lvl3pPr>
            <a:lvl4pPr fontAlgn="base">
              <a:spcBef>
                <a:spcPct val="0"/>
              </a:spcBef>
              <a:spcAft>
                <a:spcPct val="0"/>
              </a:spcAft>
              <a:defRPr sz="2800" b="1">
                <a:solidFill>
                  <a:srgbClr val="6F6F6F"/>
                </a:solidFill>
                <a:latin typeface="Arial" charset="0"/>
                <a:cs typeface="Arial" charset="0"/>
              </a:defRPr>
            </a:lvl4pPr>
            <a:lvl5pPr fontAlgn="base">
              <a:spcBef>
                <a:spcPct val="0"/>
              </a:spcBef>
              <a:spcAft>
                <a:spcPct val="0"/>
              </a:spcAft>
              <a:defRPr sz="2800" b="1">
                <a:solidFill>
                  <a:srgbClr val="6F6F6F"/>
                </a:solidFill>
                <a:latin typeface="Arial" charset="0"/>
                <a:cs typeface="Arial" charset="0"/>
              </a:defRPr>
            </a:lvl5pPr>
            <a:lvl6pPr marL="457200" fontAlgn="base">
              <a:spcBef>
                <a:spcPct val="0"/>
              </a:spcBef>
              <a:spcAft>
                <a:spcPct val="0"/>
              </a:spcAft>
              <a:defRPr sz="2800" b="1">
                <a:solidFill>
                  <a:srgbClr val="17375E"/>
                </a:solidFill>
                <a:latin typeface="Arial" charset="0"/>
                <a:cs typeface="Arial" charset="0"/>
              </a:defRPr>
            </a:lvl6pPr>
            <a:lvl7pPr marL="914400" fontAlgn="base">
              <a:spcBef>
                <a:spcPct val="0"/>
              </a:spcBef>
              <a:spcAft>
                <a:spcPct val="0"/>
              </a:spcAft>
              <a:defRPr sz="2800" b="1">
                <a:solidFill>
                  <a:srgbClr val="17375E"/>
                </a:solidFill>
                <a:latin typeface="Arial" charset="0"/>
                <a:cs typeface="Arial" charset="0"/>
              </a:defRPr>
            </a:lvl7pPr>
            <a:lvl8pPr marL="1371600" fontAlgn="base">
              <a:spcBef>
                <a:spcPct val="0"/>
              </a:spcBef>
              <a:spcAft>
                <a:spcPct val="0"/>
              </a:spcAft>
              <a:defRPr sz="2800" b="1">
                <a:solidFill>
                  <a:srgbClr val="17375E"/>
                </a:solidFill>
                <a:latin typeface="Arial" charset="0"/>
                <a:cs typeface="Arial" charset="0"/>
              </a:defRPr>
            </a:lvl8pPr>
            <a:lvl9pPr marL="1828800" fontAlgn="base">
              <a:spcBef>
                <a:spcPct val="0"/>
              </a:spcBef>
              <a:spcAft>
                <a:spcPct val="0"/>
              </a:spcAft>
              <a:defRPr sz="2800" b="1">
                <a:solidFill>
                  <a:srgbClr val="17375E"/>
                </a:solidFill>
                <a:latin typeface="Arial" charset="0"/>
                <a:cs typeface="Arial" charset="0"/>
              </a:defRPr>
            </a:lvl9pPr>
          </a:lstStyle>
          <a:p>
            <a:pPr algn="ctr"/>
            <a:endParaRPr lang="en-US" sz="2400" dirty="0" smtClean="0">
              <a:solidFill>
                <a:schemeClr val="bg1"/>
              </a:solidFill>
            </a:endParaRPr>
          </a:p>
          <a:p>
            <a:pPr algn="ctr"/>
            <a:r>
              <a:rPr lang="en-US" sz="2400" dirty="0" smtClean="0">
                <a:solidFill>
                  <a:schemeClr val="bg1"/>
                </a:solidFill>
              </a:rPr>
              <a:t>SOP </a:t>
            </a:r>
            <a:r>
              <a:rPr lang="en-US" sz="2400" dirty="0">
                <a:solidFill>
                  <a:schemeClr val="bg1"/>
                </a:solidFill>
              </a:rPr>
              <a:t>for Reimbursement</a:t>
            </a:r>
          </a:p>
          <a:p>
            <a:pPr algn="ctr"/>
            <a:endParaRPr lang="en-US" sz="2400" dirty="0">
              <a:solidFill>
                <a:schemeClr val="bg1"/>
              </a:solidFill>
            </a:endParaRPr>
          </a:p>
        </p:txBody>
      </p:sp>
      <p:sp>
        <p:nvSpPr>
          <p:cNvPr id="8" name="TextBox 2"/>
          <p:cNvSpPr txBox="1">
            <a:spLocks noChangeArrowheads="1"/>
          </p:cNvSpPr>
          <p:nvPr/>
        </p:nvSpPr>
        <p:spPr bwMode="auto">
          <a:xfrm>
            <a:off x="359229" y="442633"/>
            <a:ext cx="8129451" cy="523220"/>
          </a:xfrm>
          <a:prstGeom prst="rect">
            <a:avLst/>
          </a:prstGeom>
          <a:ln/>
          <a:extLst/>
        </p:spPr>
        <p:style>
          <a:lnRef idx="0">
            <a:schemeClr val="accent1"/>
          </a:lnRef>
          <a:fillRef idx="3">
            <a:schemeClr val="accent1"/>
          </a:fillRef>
          <a:effectRef idx="3">
            <a:schemeClr val="accent1"/>
          </a:effectRef>
          <a:fontRef idx="minor">
            <a:schemeClr val="lt1"/>
          </a:fontRef>
        </p:style>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800" dirty="0">
                <a:ln w="18415" cmpd="sng">
                  <a:solidFill>
                    <a:srgbClr val="FFFFFF"/>
                  </a:solidFill>
                  <a:prstDash val="solid"/>
                </a:ln>
                <a:solidFill>
                  <a:srgbClr val="FFFFFF"/>
                </a:solidFill>
                <a:effectLst>
                  <a:outerShdw blurRad="63500" dir="3600000" algn="tl" rotWithShape="0">
                    <a:srgbClr val="000000">
                      <a:alpha val="70000"/>
                    </a:srgbClr>
                  </a:outerShdw>
                </a:effectLst>
              </a:rPr>
              <a:t>PART- </a:t>
            </a:r>
            <a:r>
              <a:rPr lang="en-US"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1</a:t>
            </a:r>
            <a:endParaRPr lang="en-US" sz="28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180527589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pPr>
              <a:defRPr/>
            </a:pPr>
            <a:fld id="{6AA24ABE-285B-4D0A-B6A6-E3872DFB0D61}" type="datetime1">
              <a:rPr lang="en-GB" smtClean="0"/>
              <a:t>01/02/2017</a:t>
            </a:fld>
            <a:endParaRPr lang="en-GB" dirty="0"/>
          </a:p>
        </p:txBody>
      </p:sp>
      <p:sp>
        <p:nvSpPr>
          <p:cNvPr id="8" name="Footer Placeholder 7"/>
          <p:cNvSpPr>
            <a:spLocks noGrp="1"/>
          </p:cNvSpPr>
          <p:nvPr>
            <p:ph type="ftr" sz="quarter" idx="11"/>
          </p:nvPr>
        </p:nvSpPr>
        <p:spPr/>
        <p:txBody>
          <a:bodyPr/>
          <a:lstStyle/>
          <a:p>
            <a:pPr>
              <a:defRPr/>
            </a:pPr>
            <a:r>
              <a:rPr lang="en-GB" smtClean="0"/>
              <a:t>MCFU</a:t>
            </a:r>
            <a:endParaRPr lang="en-GB"/>
          </a:p>
        </p:txBody>
      </p:sp>
      <p:sp>
        <p:nvSpPr>
          <p:cNvPr id="7" name="Slide Number Placeholder 6"/>
          <p:cNvSpPr>
            <a:spLocks noGrp="1"/>
          </p:cNvSpPr>
          <p:nvPr>
            <p:ph type="sldNum" sz="quarter" idx="12"/>
          </p:nvPr>
        </p:nvSpPr>
        <p:spPr/>
        <p:txBody>
          <a:bodyPr/>
          <a:lstStyle/>
          <a:p>
            <a:pPr>
              <a:defRPr/>
            </a:pPr>
            <a:fld id="{F5E4BA37-7F9A-42B1-BE85-808B4A636C75}" type="slidenum">
              <a:rPr lang="en-GB" smtClean="0"/>
              <a:pPr>
                <a:defRPr/>
              </a:pPr>
              <a:t>17</a:t>
            </a:fld>
            <a:endParaRPr lang="en-GB" dirty="0"/>
          </a:p>
        </p:txBody>
      </p:sp>
      <p:sp>
        <p:nvSpPr>
          <p:cNvPr id="2" name="Title 1"/>
          <p:cNvSpPr>
            <a:spLocks noGrp="1"/>
          </p:cNvSpPr>
          <p:nvPr>
            <p:ph type="title" idx="4294967295"/>
          </p:nvPr>
        </p:nvSpPr>
        <p:spPr>
          <a:xfrm>
            <a:off x="574675" y="620713"/>
            <a:ext cx="8569325" cy="647700"/>
          </a:xfrm>
        </p:spPr>
        <p:txBody>
          <a:bodyPr>
            <a:normAutofit fontScale="90000"/>
          </a:bodyPr>
          <a:lstStyle/>
          <a:p>
            <a:pPr algn="ctr"/>
            <a:r>
              <a:rPr lang="en-US" dirty="0" smtClean="0"/>
              <a:t/>
            </a:r>
            <a:br>
              <a:rPr lang="en-US" dirty="0" smtClean="0"/>
            </a:br>
            <a:r>
              <a:rPr lang="en-US" sz="2400" dirty="0"/>
              <a:t/>
            </a:r>
            <a:br>
              <a:rPr lang="en-US" sz="2400" dirty="0"/>
            </a:br>
            <a:endParaRPr lang="en-US" sz="2400" dirty="0"/>
          </a:p>
        </p:txBody>
      </p:sp>
      <p:sp>
        <p:nvSpPr>
          <p:cNvPr id="3" name="Content Placeholder 2"/>
          <p:cNvSpPr>
            <a:spLocks noGrp="1"/>
          </p:cNvSpPr>
          <p:nvPr>
            <p:ph sz="half" idx="4294967295"/>
          </p:nvPr>
        </p:nvSpPr>
        <p:spPr>
          <a:xfrm>
            <a:off x="400594" y="1752600"/>
            <a:ext cx="7848600" cy="4343400"/>
          </a:xfrm>
          <a:ln>
            <a:solidFill>
              <a:schemeClr val="tx2">
                <a:lumMod val="50000"/>
              </a:schemeClr>
            </a:solidFill>
          </a:ln>
        </p:spPr>
        <p:txBody>
          <a:bodyPr>
            <a:noAutofit/>
          </a:bodyPr>
          <a:lstStyle/>
          <a:p>
            <a:pPr marL="0" indent="0">
              <a:buNone/>
            </a:pPr>
            <a:r>
              <a:rPr lang="en-US" sz="2000" b="1" u="sng" dirty="0">
                <a:solidFill>
                  <a:schemeClr val="tx1"/>
                </a:solidFill>
              </a:rPr>
              <a:t>Who will be made a payment?</a:t>
            </a:r>
          </a:p>
          <a:p>
            <a:pPr algn="just"/>
            <a:r>
              <a:rPr lang="en-US" sz="2000" b="1" dirty="0">
                <a:solidFill>
                  <a:schemeClr val="tx1"/>
                </a:solidFill>
              </a:rPr>
              <a:t>FFA</a:t>
            </a:r>
          </a:p>
          <a:p>
            <a:r>
              <a:rPr lang="en-US" sz="2000" dirty="0"/>
              <a:t>Reimbursement will make at S/R Offices where FFAs are located.</a:t>
            </a:r>
          </a:p>
          <a:p>
            <a:pPr marL="0" indent="0" algn="just">
              <a:buNone/>
            </a:pPr>
            <a:endParaRPr lang="en-US" sz="2000" u="sng" dirty="0"/>
          </a:p>
          <a:p>
            <a:pPr marL="0" indent="0">
              <a:buNone/>
            </a:pPr>
            <a:r>
              <a:rPr lang="en-US" sz="2000" b="1" u="sng" dirty="0"/>
              <a:t>Who will be submitting the claims?</a:t>
            </a:r>
          </a:p>
          <a:p>
            <a:r>
              <a:rPr lang="en-US" sz="2000" dirty="0"/>
              <a:t>Designated drawer (Nominated drawer)</a:t>
            </a:r>
          </a:p>
          <a:p>
            <a:r>
              <a:rPr lang="en-US" sz="2000" dirty="0"/>
              <a:t>Nominated person who was authorized by </a:t>
            </a:r>
            <a:r>
              <a:rPr lang="en-US" sz="2000" dirty="0" err="1" smtClean="0"/>
              <a:t>DoA</a:t>
            </a:r>
            <a:r>
              <a:rPr lang="en-US" sz="2000" dirty="0" smtClean="0"/>
              <a:t> </a:t>
            </a:r>
            <a:r>
              <a:rPr lang="en-US" sz="2000" dirty="0"/>
              <a:t>will travel to the S/R Offices to collect cash from the FFAs.</a:t>
            </a:r>
          </a:p>
          <a:p>
            <a:pPr algn="just"/>
            <a:endParaRPr lang="en-US" sz="2000" dirty="0"/>
          </a:p>
          <a:p>
            <a:pPr marL="0" indent="0" algn="just">
              <a:buNone/>
            </a:pPr>
            <a:r>
              <a:rPr lang="en-US" sz="2000" b="1" u="sng" dirty="0"/>
              <a:t>Who will be receiving the cash from FFA?</a:t>
            </a:r>
          </a:p>
          <a:p>
            <a:pPr marL="0" indent="0">
              <a:buNone/>
            </a:pPr>
            <a:r>
              <a:rPr lang="en-US" sz="2000" dirty="0"/>
              <a:t>Designated drawer (Nominated drawer) who was nominated by </a:t>
            </a:r>
            <a:r>
              <a:rPr lang="en-US" sz="2000" dirty="0" err="1" smtClean="0"/>
              <a:t>DoA</a:t>
            </a:r>
            <a:r>
              <a:rPr lang="en-US" sz="2000" dirty="0"/>
              <a:t>.</a:t>
            </a:r>
          </a:p>
          <a:p>
            <a:pPr marL="0" indent="0" algn="just">
              <a:buNone/>
            </a:pPr>
            <a:endParaRPr lang="en-US" sz="2000" b="1" dirty="0">
              <a:solidFill>
                <a:schemeClr val="tx1"/>
              </a:solidFill>
            </a:endParaRPr>
          </a:p>
          <a:p>
            <a:endParaRPr lang="en-US" sz="2000" dirty="0">
              <a:solidFill>
                <a:schemeClr val="tx1"/>
              </a:solidFill>
            </a:endParaRPr>
          </a:p>
        </p:txBody>
      </p:sp>
      <p:sp>
        <p:nvSpPr>
          <p:cNvPr id="4" name="TextBox 2"/>
          <p:cNvSpPr txBox="1">
            <a:spLocks noChangeArrowheads="1"/>
          </p:cNvSpPr>
          <p:nvPr/>
        </p:nvSpPr>
        <p:spPr bwMode="auto">
          <a:xfrm>
            <a:off x="400594" y="990600"/>
            <a:ext cx="7848600" cy="685800"/>
          </a:xfrm>
          <a:prstGeom prst="rect">
            <a:avLst/>
          </a:prstGeom>
          <a:solidFill>
            <a:srgbClr val="00B0F0"/>
          </a:solidFill>
          <a:ln w="9525">
            <a:solidFill>
              <a:srgbClr val="000000"/>
            </a:solidFill>
            <a:miter lim="800000"/>
            <a:headEnd/>
            <a:tailEnd/>
          </a:ln>
          <a:effectLst>
            <a:innerShdw blurRad="63500" dist="50800" dir="8100000">
              <a:prstClr val="black">
                <a:alpha val="50000"/>
              </a:prstClr>
            </a:innerShdw>
          </a:effectLst>
          <a:extLst/>
        </p:spPr>
        <p:txBody>
          <a:bodyPr vert="horz" wrap="square" lIns="91440" tIns="45720" rIns="91440" bIns="45720" numCol="1" anchor="ctr" anchorCtr="0" compatLnSpc="1">
            <a:prstTxWarp prst="textNoShape">
              <a:avLst/>
            </a:prstTxWarp>
            <a:normAutofit/>
          </a:bodyPr>
          <a:lstStyle>
            <a:defPPr>
              <a:defRPr lang="en-US"/>
            </a:defPPr>
            <a:lvl1pPr fontAlgn="auto">
              <a:lnSpc>
                <a:spcPct val="80000"/>
              </a:lnSpc>
              <a:spcBef>
                <a:spcPts val="0"/>
              </a:spcBef>
              <a:spcAft>
                <a:spcPts val="0"/>
              </a:spcAft>
              <a:defRPr sz="2800" b="1">
                <a:solidFill>
                  <a:schemeClr val="tx1"/>
                </a:solidFill>
                <a:latin typeface="+mj-lt"/>
                <a:cs typeface="Arial" pitchFamily="34" charset="0"/>
              </a:defRPr>
            </a:lvl1pPr>
            <a:lvl2pPr fontAlgn="base">
              <a:spcBef>
                <a:spcPct val="0"/>
              </a:spcBef>
              <a:spcAft>
                <a:spcPct val="0"/>
              </a:spcAft>
              <a:defRPr sz="2800" b="1">
                <a:solidFill>
                  <a:srgbClr val="6F6F6F"/>
                </a:solidFill>
                <a:latin typeface="Arial" charset="0"/>
                <a:cs typeface="Arial" charset="0"/>
              </a:defRPr>
            </a:lvl2pPr>
            <a:lvl3pPr fontAlgn="base">
              <a:spcBef>
                <a:spcPct val="0"/>
              </a:spcBef>
              <a:spcAft>
                <a:spcPct val="0"/>
              </a:spcAft>
              <a:defRPr sz="2800" b="1">
                <a:solidFill>
                  <a:srgbClr val="6F6F6F"/>
                </a:solidFill>
                <a:latin typeface="Arial" charset="0"/>
                <a:cs typeface="Arial" charset="0"/>
              </a:defRPr>
            </a:lvl3pPr>
            <a:lvl4pPr fontAlgn="base">
              <a:spcBef>
                <a:spcPct val="0"/>
              </a:spcBef>
              <a:spcAft>
                <a:spcPct val="0"/>
              </a:spcAft>
              <a:defRPr sz="2800" b="1">
                <a:solidFill>
                  <a:srgbClr val="6F6F6F"/>
                </a:solidFill>
                <a:latin typeface="Arial" charset="0"/>
                <a:cs typeface="Arial" charset="0"/>
              </a:defRPr>
            </a:lvl4pPr>
            <a:lvl5pPr fontAlgn="base">
              <a:spcBef>
                <a:spcPct val="0"/>
              </a:spcBef>
              <a:spcAft>
                <a:spcPct val="0"/>
              </a:spcAft>
              <a:defRPr sz="2800" b="1">
                <a:solidFill>
                  <a:srgbClr val="6F6F6F"/>
                </a:solidFill>
                <a:latin typeface="Arial" charset="0"/>
                <a:cs typeface="Arial" charset="0"/>
              </a:defRPr>
            </a:lvl5pPr>
            <a:lvl6pPr marL="457200" fontAlgn="base">
              <a:spcBef>
                <a:spcPct val="0"/>
              </a:spcBef>
              <a:spcAft>
                <a:spcPct val="0"/>
              </a:spcAft>
              <a:defRPr sz="2800" b="1">
                <a:solidFill>
                  <a:srgbClr val="17375E"/>
                </a:solidFill>
                <a:latin typeface="Arial" charset="0"/>
                <a:cs typeface="Arial" charset="0"/>
              </a:defRPr>
            </a:lvl6pPr>
            <a:lvl7pPr marL="914400" fontAlgn="base">
              <a:spcBef>
                <a:spcPct val="0"/>
              </a:spcBef>
              <a:spcAft>
                <a:spcPct val="0"/>
              </a:spcAft>
              <a:defRPr sz="2800" b="1">
                <a:solidFill>
                  <a:srgbClr val="17375E"/>
                </a:solidFill>
                <a:latin typeface="Arial" charset="0"/>
                <a:cs typeface="Arial" charset="0"/>
              </a:defRPr>
            </a:lvl7pPr>
            <a:lvl8pPr marL="1371600" fontAlgn="base">
              <a:spcBef>
                <a:spcPct val="0"/>
              </a:spcBef>
              <a:spcAft>
                <a:spcPct val="0"/>
              </a:spcAft>
              <a:defRPr sz="2800" b="1">
                <a:solidFill>
                  <a:srgbClr val="17375E"/>
                </a:solidFill>
                <a:latin typeface="Arial" charset="0"/>
                <a:cs typeface="Arial" charset="0"/>
              </a:defRPr>
            </a:lvl8pPr>
            <a:lvl9pPr marL="1828800" fontAlgn="base">
              <a:spcBef>
                <a:spcPct val="0"/>
              </a:spcBef>
              <a:spcAft>
                <a:spcPct val="0"/>
              </a:spcAft>
              <a:defRPr sz="2800" b="1">
                <a:solidFill>
                  <a:srgbClr val="17375E"/>
                </a:solidFill>
                <a:latin typeface="Arial" charset="0"/>
                <a:cs typeface="Arial" charset="0"/>
              </a:defRPr>
            </a:lvl9pPr>
          </a:lstStyle>
          <a:p>
            <a:pPr algn="ctr"/>
            <a:r>
              <a:rPr lang="en-GB" sz="2200" dirty="0">
                <a:solidFill>
                  <a:schemeClr val="bg1"/>
                </a:solidFill>
              </a:rPr>
              <a:t>Reimbursement by FFAs for claims </a:t>
            </a:r>
            <a:r>
              <a:rPr lang="en-GB" sz="2200" dirty="0" smtClean="0">
                <a:solidFill>
                  <a:schemeClr val="bg1"/>
                </a:solidFill>
              </a:rPr>
              <a:t>&lt;  </a:t>
            </a:r>
            <a:r>
              <a:rPr lang="en-GB" sz="2200" dirty="0">
                <a:solidFill>
                  <a:schemeClr val="bg1"/>
                </a:solidFill>
              </a:rPr>
              <a:t>USD 2,500</a:t>
            </a:r>
            <a:endParaRPr lang="en-US" sz="2200" dirty="0">
              <a:solidFill>
                <a:schemeClr val="bg1"/>
              </a:solidFill>
            </a:endParaRPr>
          </a:p>
        </p:txBody>
      </p:sp>
      <p:sp>
        <p:nvSpPr>
          <p:cNvPr id="9" name="TextBox 2"/>
          <p:cNvSpPr txBox="1">
            <a:spLocks noChangeArrowheads="1"/>
          </p:cNvSpPr>
          <p:nvPr/>
        </p:nvSpPr>
        <p:spPr bwMode="auto">
          <a:xfrm>
            <a:off x="400593" y="443079"/>
            <a:ext cx="7848601" cy="523220"/>
          </a:xfrm>
          <a:prstGeom prst="rect">
            <a:avLst/>
          </a:prstGeom>
          <a:ln/>
          <a:extLst/>
        </p:spPr>
        <p:style>
          <a:lnRef idx="0">
            <a:schemeClr val="accent1"/>
          </a:lnRef>
          <a:fillRef idx="3">
            <a:schemeClr val="accent1"/>
          </a:fillRef>
          <a:effectRef idx="3">
            <a:schemeClr val="accent1"/>
          </a:effectRef>
          <a:fontRef idx="minor">
            <a:schemeClr val="lt1"/>
          </a:fontRef>
        </p:style>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800" dirty="0">
                <a:ln w="18415" cmpd="sng">
                  <a:solidFill>
                    <a:srgbClr val="FFFFFF"/>
                  </a:solidFill>
                  <a:prstDash val="solid"/>
                </a:ln>
                <a:solidFill>
                  <a:srgbClr val="FFFFFF"/>
                </a:solidFill>
                <a:effectLst>
                  <a:outerShdw blurRad="63500" dir="3600000" algn="tl" rotWithShape="0">
                    <a:srgbClr val="000000">
                      <a:alpha val="70000"/>
                    </a:srgbClr>
                  </a:outerShdw>
                </a:effectLst>
              </a:rPr>
              <a:t>PART- </a:t>
            </a:r>
            <a:r>
              <a:rPr lang="en-US"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1</a:t>
            </a:r>
            <a:endParaRPr lang="en-US" sz="28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155248782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1CE5683B-563A-4519-B429-6CD30F018077}" type="datetime1">
              <a:rPr lang="en-GB" smtClean="0"/>
              <a:t>01/02/2017</a:t>
            </a:fld>
            <a:endParaRPr lang="en-GB" dirty="0"/>
          </a:p>
        </p:txBody>
      </p:sp>
      <p:sp>
        <p:nvSpPr>
          <p:cNvPr id="7" name="Footer Placeholder 6"/>
          <p:cNvSpPr>
            <a:spLocks noGrp="1"/>
          </p:cNvSpPr>
          <p:nvPr>
            <p:ph type="ftr" sz="quarter" idx="11"/>
          </p:nvPr>
        </p:nvSpPr>
        <p:spPr/>
        <p:txBody>
          <a:bodyPr/>
          <a:lstStyle/>
          <a:p>
            <a:pPr>
              <a:defRPr/>
            </a:pPr>
            <a:r>
              <a:rPr lang="en-GB" smtClean="0"/>
              <a:t>MCFU</a:t>
            </a:r>
            <a:endParaRPr lang="en-GB"/>
          </a:p>
        </p:txBody>
      </p:sp>
      <p:sp>
        <p:nvSpPr>
          <p:cNvPr id="6" name="Slide Number Placeholder 5"/>
          <p:cNvSpPr>
            <a:spLocks noGrp="1"/>
          </p:cNvSpPr>
          <p:nvPr>
            <p:ph type="sldNum" sz="quarter" idx="12"/>
          </p:nvPr>
        </p:nvSpPr>
        <p:spPr/>
        <p:txBody>
          <a:bodyPr/>
          <a:lstStyle/>
          <a:p>
            <a:pPr>
              <a:defRPr/>
            </a:pPr>
            <a:fld id="{F5E4BA37-7F9A-42B1-BE85-808B4A636C75}" type="slidenum">
              <a:rPr lang="en-GB" smtClean="0"/>
              <a:pPr>
                <a:defRPr/>
              </a:pPr>
              <a:t>18</a:t>
            </a:fld>
            <a:endParaRPr lang="en-GB" dirty="0"/>
          </a:p>
        </p:txBody>
      </p:sp>
      <p:sp>
        <p:nvSpPr>
          <p:cNvPr id="3" name="Content Placeholder 2"/>
          <p:cNvSpPr>
            <a:spLocks noGrp="1"/>
          </p:cNvSpPr>
          <p:nvPr>
            <p:ph sz="half" idx="4294967295"/>
          </p:nvPr>
        </p:nvSpPr>
        <p:spPr>
          <a:xfrm>
            <a:off x="685800" y="1676400"/>
            <a:ext cx="7848600" cy="4679950"/>
          </a:xfrm>
          <a:ln>
            <a:solidFill>
              <a:schemeClr val="tx2">
                <a:lumMod val="50000"/>
              </a:schemeClr>
            </a:solidFill>
          </a:ln>
        </p:spPr>
        <p:txBody>
          <a:bodyPr>
            <a:noAutofit/>
          </a:bodyPr>
          <a:lstStyle/>
          <a:p>
            <a:pPr marL="0" indent="0">
              <a:buNone/>
            </a:pPr>
            <a:r>
              <a:rPr lang="en-US" sz="2800" b="1" dirty="0" smtClean="0">
                <a:solidFill>
                  <a:schemeClr val="tx1"/>
                </a:solidFill>
              </a:rPr>
              <a:t>	</a:t>
            </a:r>
            <a:r>
              <a:rPr lang="en-US" sz="2800" b="1" u="sng" dirty="0" smtClean="0">
                <a:solidFill>
                  <a:schemeClr val="tx1"/>
                </a:solidFill>
              </a:rPr>
              <a:t>What </a:t>
            </a:r>
            <a:r>
              <a:rPr lang="en-US" sz="2800" b="1" u="sng" dirty="0">
                <a:solidFill>
                  <a:schemeClr val="tx1"/>
                </a:solidFill>
              </a:rPr>
              <a:t>Forms are required</a:t>
            </a:r>
            <a:r>
              <a:rPr lang="en-US" sz="2800" b="1" u="sng" dirty="0" smtClean="0">
                <a:solidFill>
                  <a:schemeClr val="tx1"/>
                </a:solidFill>
              </a:rPr>
              <a:t>?</a:t>
            </a:r>
            <a:endParaRPr lang="en-US" sz="2800" dirty="0">
              <a:solidFill>
                <a:schemeClr val="tx1"/>
              </a:solidFill>
            </a:endParaRPr>
          </a:p>
          <a:p>
            <a:pPr lvl="1">
              <a:buBlip>
                <a:blip r:embed="rId2"/>
              </a:buBlip>
            </a:pPr>
            <a:r>
              <a:rPr lang="en-US" sz="2400" b="1" dirty="0">
                <a:solidFill>
                  <a:schemeClr val="tx1"/>
                </a:solidFill>
                <a:effectLst>
                  <a:outerShdw sx="0" sy="0" rotWithShape="0">
                    <a:srgbClr val="000000"/>
                  </a:outerShdw>
                </a:effectLst>
              </a:rPr>
              <a:t>Form D1</a:t>
            </a:r>
            <a:r>
              <a:rPr lang="en-US" sz="2400" dirty="0">
                <a:solidFill>
                  <a:schemeClr val="tx1"/>
                </a:solidFill>
                <a:effectLst>
                  <a:outerShdw sx="0" sy="0" rotWithShape="0">
                    <a:srgbClr val="000000"/>
                  </a:outerShdw>
                </a:effectLst>
              </a:rPr>
              <a:t>-with all the details and approvals;</a:t>
            </a:r>
          </a:p>
          <a:p>
            <a:pPr lvl="1">
              <a:buBlip>
                <a:blip r:embed="rId2"/>
              </a:buBlip>
            </a:pPr>
            <a:r>
              <a:rPr lang="en-US" sz="2400" b="1" dirty="0">
                <a:solidFill>
                  <a:schemeClr val="tx1"/>
                </a:solidFill>
                <a:effectLst>
                  <a:outerShdw sx="0" sy="0" rotWithShape="0">
                    <a:srgbClr val="000000"/>
                  </a:outerShdw>
                </a:effectLst>
              </a:rPr>
              <a:t>Form-D2</a:t>
            </a:r>
            <a:r>
              <a:rPr lang="en-US" sz="2400" dirty="0">
                <a:solidFill>
                  <a:schemeClr val="tx1"/>
                </a:solidFill>
                <a:effectLst>
                  <a:outerShdw sx="0" sy="0" rotWithShape="0">
                    <a:srgbClr val="000000"/>
                  </a:outerShdw>
                </a:effectLst>
              </a:rPr>
              <a:t>-with all the details and approvals;</a:t>
            </a:r>
          </a:p>
          <a:p>
            <a:pPr lvl="1">
              <a:buBlip>
                <a:blip r:embed="rId2"/>
              </a:buBlip>
            </a:pPr>
            <a:r>
              <a:rPr lang="en-US" sz="2400" b="1" dirty="0">
                <a:solidFill>
                  <a:schemeClr val="tx1"/>
                </a:solidFill>
                <a:effectLst>
                  <a:outerShdw sx="0" sy="0" rotWithShape="0">
                    <a:srgbClr val="000000"/>
                  </a:outerShdw>
                </a:effectLst>
              </a:rPr>
              <a:t>Form-PV1</a:t>
            </a:r>
            <a:r>
              <a:rPr lang="en-US" sz="2400" dirty="0">
                <a:solidFill>
                  <a:schemeClr val="tx1"/>
                </a:solidFill>
                <a:effectLst>
                  <a:outerShdw sx="0" sy="0" rotWithShape="0">
                    <a:srgbClr val="000000"/>
                  </a:outerShdw>
                </a:effectLst>
              </a:rPr>
              <a:t> in situations where receipts are not available;</a:t>
            </a:r>
          </a:p>
          <a:p>
            <a:pPr marL="457200" lvl="1" indent="0">
              <a:buNone/>
            </a:pPr>
            <a:endParaRPr lang="en-US" sz="1800" dirty="0">
              <a:solidFill>
                <a:schemeClr val="tx1"/>
              </a:solidFill>
              <a:effectLst>
                <a:outerShdw sx="0" sy="0" rotWithShape="0">
                  <a:srgbClr val="000000"/>
                </a:outerShdw>
              </a:effectLst>
            </a:endParaRPr>
          </a:p>
          <a:p>
            <a:pPr marL="457200" lvl="1" indent="0">
              <a:buNone/>
            </a:pPr>
            <a:r>
              <a:rPr lang="en-US" b="1" dirty="0">
                <a:solidFill>
                  <a:schemeClr val="tx1"/>
                </a:solidFill>
              </a:rPr>
              <a:t>	</a:t>
            </a:r>
            <a:r>
              <a:rPr lang="en-US" b="1" u="sng" dirty="0">
                <a:solidFill>
                  <a:schemeClr val="tx1"/>
                </a:solidFill>
              </a:rPr>
              <a:t>What Formats/documents are required</a:t>
            </a:r>
            <a:r>
              <a:rPr lang="en-US" b="1" u="sng" dirty="0" smtClean="0">
                <a:solidFill>
                  <a:schemeClr val="tx1"/>
                </a:solidFill>
              </a:rPr>
              <a:t>?</a:t>
            </a:r>
            <a:endParaRPr lang="en-US" dirty="0">
              <a:solidFill>
                <a:schemeClr val="tx1"/>
              </a:solidFill>
            </a:endParaRPr>
          </a:p>
          <a:p>
            <a:pPr lvl="1">
              <a:buBlip>
                <a:blip r:embed="rId2"/>
              </a:buBlip>
            </a:pPr>
            <a:r>
              <a:rPr lang="en-US" sz="2400" dirty="0">
                <a:solidFill>
                  <a:schemeClr val="tx1"/>
                </a:solidFill>
                <a:effectLst>
                  <a:outerShdw sx="0" sy="0" rotWithShape="0">
                    <a:srgbClr val="000000"/>
                  </a:outerShdw>
                </a:effectLst>
              </a:rPr>
              <a:t>Valid receipts/invoices as described in Annex 4;</a:t>
            </a:r>
          </a:p>
          <a:p>
            <a:pPr lvl="1">
              <a:buBlip>
                <a:blip r:embed="rId2"/>
              </a:buBlip>
            </a:pPr>
            <a:r>
              <a:rPr lang="en-US" sz="2400" dirty="0">
                <a:solidFill>
                  <a:schemeClr val="tx1"/>
                </a:solidFill>
                <a:effectLst>
                  <a:outerShdw sx="0" sy="0" rotWithShape="0">
                    <a:srgbClr val="000000"/>
                  </a:outerShdw>
                </a:effectLst>
              </a:rPr>
              <a:t>Claims for the purchase of items and services must conform to the UNOPS Procurement Principles attached as Annex 2 and supporting documents provided;</a:t>
            </a:r>
          </a:p>
          <a:p>
            <a:pPr lvl="1">
              <a:buBlip>
                <a:blip r:embed="rId2"/>
              </a:buBlip>
            </a:pPr>
            <a:r>
              <a:rPr lang="en-US" sz="2400" dirty="0">
                <a:solidFill>
                  <a:schemeClr val="tx1"/>
                </a:solidFill>
                <a:effectLst>
                  <a:outerShdw sx="0" sy="0" rotWithShape="0">
                    <a:srgbClr val="000000"/>
                  </a:outerShdw>
                </a:effectLst>
              </a:rPr>
              <a:t>Relevant technical reports for the activities </a:t>
            </a:r>
          </a:p>
          <a:p>
            <a:endParaRPr lang="en-US" sz="2400" dirty="0">
              <a:solidFill>
                <a:schemeClr val="tx1"/>
              </a:solidFill>
            </a:endParaRPr>
          </a:p>
        </p:txBody>
      </p:sp>
      <p:sp>
        <p:nvSpPr>
          <p:cNvPr id="5" name="TextBox 2"/>
          <p:cNvSpPr txBox="1">
            <a:spLocks noChangeArrowheads="1"/>
          </p:cNvSpPr>
          <p:nvPr/>
        </p:nvSpPr>
        <p:spPr bwMode="auto">
          <a:xfrm>
            <a:off x="685798" y="1031771"/>
            <a:ext cx="7848601" cy="629352"/>
          </a:xfrm>
          <a:prstGeom prst="rect">
            <a:avLst/>
          </a:prstGeom>
          <a:solidFill>
            <a:srgbClr val="00B0F0"/>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p:spPr>
        <p:txBody>
          <a:bodyPr vert="horz" wrap="square" lIns="91440" tIns="45720" rIns="91440" bIns="45720" numCol="1" anchor="ctr" anchorCtr="0" compatLnSpc="1">
            <a:prstTxWarp prst="textNoShape">
              <a:avLst/>
            </a:prstTxWarp>
            <a:normAutofit/>
          </a:bodyPr>
          <a:lstStyle>
            <a:defPPr>
              <a:defRPr lang="en-US"/>
            </a:defPPr>
            <a:lvl1pPr fontAlgn="auto">
              <a:lnSpc>
                <a:spcPct val="80000"/>
              </a:lnSpc>
              <a:spcBef>
                <a:spcPts val="0"/>
              </a:spcBef>
              <a:spcAft>
                <a:spcPts val="0"/>
              </a:spcAft>
              <a:defRPr sz="2800" b="1">
                <a:solidFill>
                  <a:schemeClr val="tx1"/>
                </a:solidFill>
                <a:latin typeface="+mj-lt"/>
                <a:cs typeface="Arial" pitchFamily="34" charset="0"/>
              </a:defRPr>
            </a:lvl1pPr>
            <a:lvl2pPr fontAlgn="base">
              <a:spcBef>
                <a:spcPct val="0"/>
              </a:spcBef>
              <a:spcAft>
                <a:spcPct val="0"/>
              </a:spcAft>
              <a:defRPr sz="2800" b="1">
                <a:solidFill>
                  <a:srgbClr val="6F6F6F"/>
                </a:solidFill>
                <a:latin typeface="Arial" charset="0"/>
                <a:cs typeface="Arial" charset="0"/>
              </a:defRPr>
            </a:lvl2pPr>
            <a:lvl3pPr fontAlgn="base">
              <a:spcBef>
                <a:spcPct val="0"/>
              </a:spcBef>
              <a:spcAft>
                <a:spcPct val="0"/>
              </a:spcAft>
              <a:defRPr sz="2800" b="1">
                <a:solidFill>
                  <a:srgbClr val="6F6F6F"/>
                </a:solidFill>
                <a:latin typeface="Arial" charset="0"/>
                <a:cs typeface="Arial" charset="0"/>
              </a:defRPr>
            </a:lvl3pPr>
            <a:lvl4pPr fontAlgn="base">
              <a:spcBef>
                <a:spcPct val="0"/>
              </a:spcBef>
              <a:spcAft>
                <a:spcPct val="0"/>
              </a:spcAft>
              <a:defRPr sz="2800" b="1">
                <a:solidFill>
                  <a:srgbClr val="6F6F6F"/>
                </a:solidFill>
                <a:latin typeface="Arial" charset="0"/>
                <a:cs typeface="Arial" charset="0"/>
              </a:defRPr>
            </a:lvl4pPr>
            <a:lvl5pPr fontAlgn="base">
              <a:spcBef>
                <a:spcPct val="0"/>
              </a:spcBef>
              <a:spcAft>
                <a:spcPct val="0"/>
              </a:spcAft>
              <a:defRPr sz="2800" b="1">
                <a:solidFill>
                  <a:srgbClr val="6F6F6F"/>
                </a:solidFill>
                <a:latin typeface="Arial" charset="0"/>
                <a:cs typeface="Arial" charset="0"/>
              </a:defRPr>
            </a:lvl5pPr>
            <a:lvl6pPr marL="457200" fontAlgn="base">
              <a:spcBef>
                <a:spcPct val="0"/>
              </a:spcBef>
              <a:spcAft>
                <a:spcPct val="0"/>
              </a:spcAft>
              <a:defRPr sz="2800" b="1">
                <a:solidFill>
                  <a:srgbClr val="17375E"/>
                </a:solidFill>
                <a:latin typeface="Arial" charset="0"/>
                <a:cs typeface="Arial" charset="0"/>
              </a:defRPr>
            </a:lvl6pPr>
            <a:lvl7pPr marL="914400" fontAlgn="base">
              <a:spcBef>
                <a:spcPct val="0"/>
              </a:spcBef>
              <a:spcAft>
                <a:spcPct val="0"/>
              </a:spcAft>
              <a:defRPr sz="2800" b="1">
                <a:solidFill>
                  <a:srgbClr val="17375E"/>
                </a:solidFill>
                <a:latin typeface="Arial" charset="0"/>
                <a:cs typeface="Arial" charset="0"/>
              </a:defRPr>
            </a:lvl7pPr>
            <a:lvl8pPr marL="1371600" fontAlgn="base">
              <a:spcBef>
                <a:spcPct val="0"/>
              </a:spcBef>
              <a:spcAft>
                <a:spcPct val="0"/>
              </a:spcAft>
              <a:defRPr sz="2800" b="1">
                <a:solidFill>
                  <a:srgbClr val="17375E"/>
                </a:solidFill>
                <a:latin typeface="Arial" charset="0"/>
                <a:cs typeface="Arial" charset="0"/>
              </a:defRPr>
            </a:lvl8pPr>
            <a:lvl9pPr marL="1828800" fontAlgn="base">
              <a:spcBef>
                <a:spcPct val="0"/>
              </a:spcBef>
              <a:spcAft>
                <a:spcPct val="0"/>
              </a:spcAft>
              <a:defRPr sz="2800" b="1">
                <a:solidFill>
                  <a:srgbClr val="17375E"/>
                </a:solidFill>
                <a:latin typeface="Arial" charset="0"/>
                <a:cs typeface="Arial" charset="0"/>
              </a:defRPr>
            </a:lvl9pPr>
          </a:lstStyle>
          <a:p>
            <a:pPr algn="ctr"/>
            <a:r>
              <a:rPr lang="en-GB" sz="2000" dirty="0">
                <a:solidFill>
                  <a:schemeClr val="bg1"/>
                </a:solidFill>
              </a:rPr>
              <a:t>Reimbursement by FFAs for claims </a:t>
            </a:r>
            <a:r>
              <a:rPr lang="en-GB" sz="2000" dirty="0" smtClean="0">
                <a:solidFill>
                  <a:schemeClr val="bg1"/>
                </a:solidFill>
              </a:rPr>
              <a:t>&lt;  </a:t>
            </a:r>
            <a:r>
              <a:rPr lang="en-GB" sz="2000" dirty="0">
                <a:solidFill>
                  <a:schemeClr val="bg1"/>
                </a:solidFill>
              </a:rPr>
              <a:t>USD 2,500</a:t>
            </a:r>
            <a:endParaRPr lang="en-US" sz="2000" dirty="0">
              <a:solidFill>
                <a:schemeClr val="bg1"/>
              </a:solidFill>
            </a:endParaRPr>
          </a:p>
        </p:txBody>
      </p:sp>
      <p:sp>
        <p:nvSpPr>
          <p:cNvPr id="8" name="TextBox 2"/>
          <p:cNvSpPr txBox="1">
            <a:spLocks noChangeArrowheads="1"/>
          </p:cNvSpPr>
          <p:nvPr/>
        </p:nvSpPr>
        <p:spPr bwMode="auto">
          <a:xfrm>
            <a:off x="685799" y="508551"/>
            <a:ext cx="7848601" cy="523220"/>
          </a:xfrm>
          <a:prstGeom prst="rect">
            <a:avLst/>
          </a:prstGeom>
          <a:ln/>
          <a:extLst/>
        </p:spPr>
        <p:style>
          <a:lnRef idx="0">
            <a:schemeClr val="accent1"/>
          </a:lnRef>
          <a:fillRef idx="3">
            <a:schemeClr val="accent1"/>
          </a:fillRef>
          <a:effectRef idx="3">
            <a:schemeClr val="accent1"/>
          </a:effectRef>
          <a:fontRef idx="minor">
            <a:schemeClr val="lt1"/>
          </a:fontRef>
        </p:style>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800" dirty="0">
                <a:ln w="18415" cmpd="sng">
                  <a:solidFill>
                    <a:srgbClr val="FFFFFF"/>
                  </a:solidFill>
                  <a:prstDash val="solid"/>
                </a:ln>
                <a:solidFill>
                  <a:srgbClr val="FFFFFF"/>
                </a:solidFill>
                <a:effectLst>
                  <a:outerShdw blurRad="63500" dir="3600000" algn="tl" rotWithShape="0">
                    <a:srgbClr val="000000">
                      <a:alpha val="70000"/>
                    </a:srgbClr>
                  </a:outerShdw>
                </a:effectLst>
              </a:rPr>
              <a:t>PART- </a:t>
            </a:r>
            <a:r>
              <a:rPr lang="en-US"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1</a:t>
            </a:r>
            <a:endParaRPr lang="en-US" sz="28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354058616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E3C8AAAC-69FC-48E4-8C50-9A7A4CF7516F}" type="datetime1">
              <a:rPr lang="en-GB" smtClean="0"/>
              <a:t>01/02/2017</a:t>
            </a:fld>
            <a:endParaRPr lang="en-GB" dirty="0"/>
          </a:p>
        </p:txBody>
      </p:sp>
      <p:sp>
        <p:nvSpPr>
          <p:cNvPr id="8" name="Footer Placeholder 7"/>
          <p:cNvSpPr>
            <a:spLocks noGrp="1"/>
          </p:cNvSpPr>
          <p:nvPr>
            <p:ph type="ftr" sz="quarter" idx="11"/>
          </p:nvPr>
        </p:nvSpPr>
        <p:spPr/>
        <p:txBody>
          <a:bodyPr/>
          <a:lstStyle/>
          <a:p>
            <a:pPr>
              <a:defRPr/>
            </a:pPr>
            <a:r>
              <a:rPr lang="en-GB" smtClean="0"/>
              <a:t>MCFU</a:t>
            </a:r>
            <a:endParaRPr lang="en-GB"/>
          </a:p>
        </p:txBody>
      </p:sp>
      <p:sp>
        <p:nvSpPr>
          <p:cNvPr id="7" name="Slide Number Placeholder 6"/>
          <p:cNvSpPr>
            <a:spLocks noGrp="1"/>
          </p:cNvSpPr>
          <p:nvPr>
            <p:ph type="sldNum" sz="quarter" idx="12"/>
          </p:nvPr>
        </p:nvSpPr>
        <p:spPr/>
        <p:txBody>
          <a:bodyPr/>
          <a:lstStyle/>
          <a:p>
            <a:pPr>
              <a:defRPr/>
            </a:pPr>
            <a:fld id="{F5E4BA37-7F9A-42B1-BE85-808B4A636C75}" type="slidenum">
              <a:rPr lang="en-GB" smtClean="0"/>
              <a:pPr>
                <a:defRPr/>
              </a:pPr>
              <a:t>19</a:t>
            </a:fld>
            <a:endParaRPr lang="en-GB" dirty="0"/>
          </a:p>
        </p:txBody>
      </p:sp>
      <p:sp>
        <p:nvSpPr>
          <p:cNvPr id="3" name="Content Placeholder 2"/>
          <p:cNvSpPr>
            <a:spLocks noGrp="1"/>
          </p:cNvSpPr>
          <p:nvPr>
            <p:ph sz="half" idx="4294967295"/>
          </p:nvPr>
        </p:nvSpPr>
        <p:spPr>
          <a:xfrm>
            <a:off x="647985" y="1371600"/>
            <a:ext cx="7920037" cy="4805362"/>
          </a:xfrm>
          <a:noFill/>
          <a:ln>
            <a:solidFill>
              <a:schemeClr val="accent1">
                <a:shade val="50000"/>
              </a:schemeClr>
            </a:solidFill>
          </a:ln>
        </p:spPr>
        <p:txBody>
          <a:bodyPr>
            <a:normAutofit/>
          </a:bodyPr>
          <a:lstStyle/>
          <a:p>
            <a:pPr>
              <a:buFont typeface="Wingdings" panose="05000000000000000000" pitchFamily="2" charset="2"/>
              <a:buChar char="Ø"/>
            </a:pPr>
            <a:r>
              <a:rPr lang="en-US" sz="2400" dirty="0" smtClean="0">
                <a:solidFill>
                  <a:schemeClr val="tx1"/>
                </a:solidFill>
              </a:rPr>
              <a:t>To send Reimbursement claims to Manage Cash Flow Unit, Yangon as per SOP Reference 5.2</a:t>
            </a:r>
          </a:p>
          <a:p>
            <a:pPr>
              <a:buFont typeface="Wingdings" panose="05000000000000000000" pitchFamily="2" charset="2"/>
              <a:buChar char="Ø"/>
            </a:pPr>
            <a:r>
              <a:rPr lang="en-US" sz="2400" dirty="0">
                <a:solidFill>
                  <a:schemeClr val="tx1"/>
                </a:solidFill>
              </a:rPr>
              <a:t>A completed </a:t>
            </a:r>
            <a:r>
              <a:rPr lang="en-US" sz="2400" dirty="0" smtClean="0">
                <a:solidFill>
                  <a:schemeClr val="tx1"/>
                </a:solidFill>
              </a:rPr>
              <a:t>One UNOPS Supplier Profile for </a:t>
            </a:r>
            <a:r>
              <a:rPr lang="en-US" sz="2400" dirty="0">
                <a:solidFill>
                  <a:schemeClr val="tx1"/>
                </a:solidFill>
              </a:rPr>
              <a:t>the nominated drawer must also be included (Annex </a:t>
            </a:r>
            <a:r>
              <a:rPr lang="en-US" sz="2400" dirty="0" smtClean="0">
                <a:solidFill>
                  <a:schemeClr val="tx1"/>
                </a:solidFill>
              </a:rPr>
              <a:t>6)</a:t>
            </a:r>
            <a:endParaRPr lang="en-US" sz="2400" dirty="0">
              <a:solidFill>
                <a:schemeClr val="tx1"/>
              </a:solidFill>
            </a:endParaRPr>
          </a:p>
          <a:p>
            <a:pPr>
              <a:buFont typeface="Wingdings" panose="05000000000000000000" pitchFamily="2" charset="2"/>
              <a:buChar char="Ø"/>
            </a:pPr>
            <a:r>
              <a:rPr lang="en-US" sz="2400" dirty="0" smtClean="0">
                <a:solidFill>
                  <a:schemeClr val="tx1"/>
                </a:solidFill>
              </a:rPr>
              <a:t>Authorizing </a:t>
            </a:r>
            <a:r>
              <a:rPr lang="en-US" sz="2400" dirty="0">
                <a:solidFill>
                  <a:schemeClr val="tx1"/>
                </a:solidFill>
              </a:rPr>
              <a:t>Officer will nominate a person (mention in D2) who can collect the cash from the Bank. </a:t>
            </a:r>
          </a:p>
          <a:p>
            <a:pPr>
              <a:buFont typeface="Wingdings" panose="05000000000000000000" pitchFamily="2" charset="2"/>
              <a:buChar char="Ø"/>
            </a:pPr>
            <a:r>
              <a:rPr lang="en-US" sz="2400" dirty="0" smtClean="0">
                <a:solidFill>
                  <a:schemeClr val="tx1"/>
                </a:solidFill>
              </a:rPr>
              <a:t>The </a:t>
            </a:r>
            <a:r>
              <a:rPr lang="en-US" sz="2400" dirty="0">
                <a:solidFill>
                  <a:schemeClr val="tx1"/>
                </a:solidFill>
              </a:rPr>
              <a:t>authorizing Officer of the claim will be contacted for necessary revision and clarification within two weeks after receipt of the claim.</a:t>
            </a:r>
          </a:p>
          <a:p>
            <a:pPr>
              <a:buFont typeface="Wingdings" panose="05000000000000000000" pitchFamily="2" charset="2"/>
              <a:buChar char="Ø"/>
            </a:pPr>
            <a:r>
              <a:rPr lang="en-US" sz="2400" u="sng" dirty="0" smtClean="0">
                <a:solidFill>
                  <a:schemeClr val="tx1"/>
                </a:solidFill>
              </a:rPr>
              <a:t>Managed </a:t>
            </a:r>
            <a:r>
              <a:rPr lang="en-US" sz="2400" u="sng" dirty="0">
                <a:solidFill>
                  <a:schemeClr val="tx1"/>
                </a:solidFill>
              </a:rPr>
              <a:t>Cash Flow Unit will remit the payments of the approved claims to the designated drawer through bank transfer</a:t>
            </a:r>
            <a:r>
              <a:rPr lang="en-US" sz="2400" dirty="0">
                <a:solidFill>
                  <a:schemeClr val="tx1"/>
                </a:solidFill>
              </a:rPr>
              <a:t>. And inform to designated drawer</a:t>
            </a:r>
            <a:r>
              <a:rPr lang="en-US" sz="2000" dirty="0">
                <a:solidFill>
                  <a:schemeClr val="tx1"/>
                </a:solidFill>
              </a:rPr>
              <a:t> </a:t>
            </a:r>
          </a:p>
          <a:p>
            <a:endParaRPr lang="en-US" sz="2000" dirty="0">
              <a:solidFill>
                <a:schemeClr val="tx1"/>
              </a:solidFill>
            </a:endParaRPr>
          </a:p>
          <a:p>
            <a:endParaRPr lang="en-US" sz="2000" dirty="0">
              <a:solidFill>
                <a:schemeClr val="tx1"/>
              </a:solidFill>
            </a:endParaRPr>
          </a:p>
          <a:p>
            <a:endParaRPr lang="en-US" sz="2000" dirty="0">
              <a:solidFill>
                <a:schemeClr val="tx1"/>
              </a:solidFill>
            </a:endParaRPr>
          </a:p>
        </p:txBody>
      </p:sp>
      <p:sp>
        <p:nvSpPr>
          <p:cNvPr id="4" name="Rectangle 3"/>
          <p:cNvSpPr/>
          <p:nvPr/>
        </p:nvSpPr>
        <p:spPr>
          <a:xfrm>
            <a:off x="539552" y="1340768"/>
            <a:ext cx="8136904" cy="41044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2"/>
          <p:cNvSpPr txBox="1">
            <a:spLocks noChangeArrowheads="1"/>
          </p:cNvSpPr>
          <p:nvPr/>
        </p:nvSpPr>
        <p:spPr bwMode="auto">
          <a:xfrm>
            <a:off x="720435" y="609598"/>
            <a:ext cx="7848600" cy="529203"/>
          </a:xfrm>
          <a:prstGeom prst="rect">
            <a:avLst/>
          </a:prstGeom>
          <a:solidFill>
            <a:srgbClr val="002060"/>
          </a:solidFill>
          <a:ln w="9525">
            <a:solidFill>
              <a:srgbClr val="00B0F0"/>
            </a:solidFill>
            <a:miter lim="800000"/>
            <a:headEnd/>
            <a:tailEnd/>
          </a:ln>
          <a:extLst/>
        </p:spPr>
        <p:txBody>
          <a:bodyPr vert="horz" wrap="square" lIns="91440" tIns="45720" rIns="91440" bIns="45720" numCol="1" anchor="ctr" anchorCtr="0" compatLnSpc="1">
            <a:prstTxWarp prst="textNoShape">
              <a:avLst/>
            </a:prstTxWarp>
            <a:normAutofit/>
          </a:bodyPr>
          <a:lstStyle>
            <a:defPPr>
              <a:defRPr lang="en-US"/>
            </a:defPPr>
            <a:lvl1pPr fontAlgn="auto">
              <a:lnSpc>
                <a:spcPct val="80000"/>
              </a:lnSpc>
              <a:spcBef>
                <a:spcPts val="0"/>
              </a:spcBef>
              <a:spcAft>
                <a:spcPts val="0"/>
              </a:spcAft>
              <a:defRPr sz="2800" b="1">
                <a:solidFill>
                  <a:schemeClr val="tx1"/>
                </a:solidFill>
                <a:latin typeface="+mj-lt"/>
                <a:cs typeface="Arial" pitchFamily="34" charset="0"/>
              </a:defRPr>
            </a:lvl1pPr>
            <a:lvl2pPr fontAlgn="base">
              <a:spcBef>
                <a:spcPct val="0"/>
              </a:spcBef>
              <a:spcAft>
                <a:spcPct val="0"/>
              </a:spcAft>
              <a:defRPr sz="2800" b="1">
                <a:solidFill>
                  <a:srgbClr val="6F6F6F"/>
                </a:solidFill>
                <a:latin typeface="Arial" charset="0"/>
                <a:cs typeface="Arial" charset="0"/>
              </a:defRPr>
            </a:lvl2pPr>
            <a:lvl3pPr fontAlgn="base">
              <a:spcBef>
                <a:spcPct val="0"/>
              </a:spcBef>
              <a:spcAft>
                <a:spcPct val="0"/>
              </a:spcAft>
              <a:defRPr sz="2800" b="1">
                <a:solidFill>
                  <a:srgbClr val="6F6F6F"/>
                </a:solidFill>
                <a:latin typeface="Arial" charset="0"/>
                <a:cs typeface="Arial" charset="0"/>
              </a:defRPr>
            </a:lvl3pPr>
            <a:lvl4pPr fontAlgn="base">
              <a:spcBef>
                <a:spcPct val="0"/>
              </a:spcBef>
              <a:spcAft>
                <a:spcPct val="0"/>
              </a:spcAft>
              <a:defRPr sz="2800" b="1">
                <a:solidFill>
                  <a:srgbClr val="6F6F6F"/>
                </a:solidFill>
                <a:latin typeface="Arial" charset="0"/>
                <a:cs typeface="Arial" charset="0"/>
              </a:defRPr>
            </a:lvl4pPr>
            <a:lvl5pPr fontAlgn="base">
              <a:spcBef>
                <a:spcPct val="0"/>
              </a:spcBef>
              <a:spcAft>
                <a:spcPct val="0"/>
              </a:spcAft>
              <a:defRPr sz="2800" b="1">
                <a:solidFill>
                  <a:srgbClr val="6F6F6F"/>
                </a:solidFill>
                <a:latin typeface="Arial" charset="0"/>
                <a:cs typeface="Arial" charset="0"/>
              </a:defRPr>
            </a:lvl5pPr>
            <a:lvl6pPr marL="457200" fontAlgn="base">
              <a:spcBef>
                <a:spcPct val="0"/>
              </a:spcBef>
              <a:spcAft>
                <a:spcPct val="0"/>
              </a:spcAft>
              <a:defRPr sz="2800" b="1">
                <a:solidFill>
                  <a:srgbClr val="17375E"/>
                </a:solidFill>
                <a:latin typeface="Arial" charset="0"/>
                <a:cs typeface="Arial" charset="0"/>
              </a:defRPr>
            </a:lvl6pPr>
            <a:lvl7pPr marL="914400" fontAlgn="base">
              <a:spcBef>
                <a:spcPct val="0"/>
              </a:spcBef>
              <a:spcAft>
                <a:spcPct val="0"/>
              </a:spcAft>
              <a:defRPr sz="2800" b="1">
                <a:solidFill>
                  <a:srgbClr val="17375E"/>
                </a:solidFill>
                <a:latin typeface="Arial" charset="0"/>
                <a:cs typeface="Arial" charset="0"/>
              </a:defRPr>
            </a:lvl7pPr>
            <a:lvl8pPr marL="1371600" fontAlgn="base">
              <a:spcBef>
                <a:spcPct val="0"/>
              </a:spcBef>
              <a:spcAft>
                <a:spcPct val="0"/>
              </a:spcAft>
              <a:defRPr sz="2800" b="1">
                <a:solidFill>
                  <a:srgbClr val="17375E"/>
                </a:solidFill>
                <a:latin typeface="Arial" charset="0"/>
                <a:cs typeface="Arial" charset="0"/>
              </a:defRPr>
            </a:lvl8pPr>
            <a:lvl9pPr marL="1828800" fontAlgn="base">
              <a:spcBef>
                <a:spcPct val="0"/>
              </a:spcBef>
              <a:spcAft>
                <a:spcPct val="0"/>
              </a:spcAft>
              <a:defRPr sz="2800" b="1">
                <a:solidFill>
                  <a:srgbClr val="17375E"/>
                </a:solidFill>
                <a:latin typeface="Arial" charset="0"/>
                <a:cs typeface="Arial" charset="0"/>
              </a:defRPr>
            </a:lvl9pPr>
          </a:lstStyle>
          <a:p>
            <a:pPr algn="ctr"/>
            <a:r>
              <a:rPr lang="en-US" sz="2000" dirty="0">
                <a:solidFill>
                  <a:schemeClr val="bg1"/>
                </a:solidFill>
              </a:rPr>
              <a:t>Reimbursements of claims </a:t>
            </a:r>
            <a:r>
              <a:rPr lang="en-US" sz="2000" dirty="0" smtClean="0">
                <a:solidFill>
                  <a:schemeClr val="bg1"/>
                </a:solidFill>
              </a:rPr>
              <a:t>≥ </a:t>
            </a:r>
            <a:r>
              <a:rPr lang="en-US" sz="2000" dirty="0">
                <a:solidFill>
                  <a:schemeClr val="bg1"/>
                </a:solidFill>
              </a:rPr>
              <a:t>USD 2,500</a:t>
            </a:r>
          </a:p>
        </p:txBody>
      </p:sp>
      <p:sp>
        <p:nvSpPr>
          <p:cNvPr id="10" name="TextBox 2"/>
          <p:cNvSpPr txBox="1">
            <a:spLocks noChangeArrowheads="1"/>
          </p:cNvSpPr>
          <p:nvPr/>
        </p:nvSpPr>
        <p:spPr bwMode="auto">
          <a:xfrm>
            <a:off x="716279" y="86378"/>
            <a:ext cx="7848601" cy="523220"/>
          </a:xfrm>
          <a:prstGeom prst="rect">
            <a:avLst/>
          </a:prstGeom>
          <a:ln/>
          <a:extLst/>
        </p:spPr>
        <p:style>
          <a:lnRef idx="0">
            <a:schemeClr val="accent1"/>
          </a:lnRef>
          <a:fillRef idx="3">
            <a:schemeClr val="accent1"/>
          </a:fillRef>
          <a:effectRef idx="3">
            <a:schemeClr val="accent1"/>
          </a:effectRef>
          <a:fontRef idx="minor">
            <a:schemeClr val="lt1"/>
          </a:fontRef>
        </p:style>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800" dirty="0">
                <a:ln w="18415" cmpd="sng">
                  <a:solidFill>
                    <a:srgbClr val="FFFFFF"/>
                  </a:solidFill>
                  <a:prstDash val="solid"/>
                </a:ln>
                <a:solidFill>
                  <a:srgbClr val="FFFFFF"/>
                </a:solidFill>
                <a:effectLst>
                  <a:outerShdw blurRad="63500" dir="3600000" algn="tl" rotWithShape="0">
                    <a:srgbClr val="000000">
                      <a:alpha val="70000"/>
                    </a:srgbClr>
                  </a:outerShdw>
                </a:effectLst>
              </a:rPr>
              <a:t>PART- </a:t>
            </a:r>
            <a:r>
              <a:rPr lang="en-US"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1</a:t>
            </a:r>
            <a:endParaRPr lang="en-US" sz="28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387650463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2"/>
          <p:cNvSpPr txBox="1">
            <a:spLocks noChangeArrowheads="1"/>
          </p:cNvSpPr>
          <p:nvPr/>
        </p:nvSpPr>
        <p:spPr bwMode="auto">
          <a:xfrm>
            <a:off x="179512" y="1177588"/>
            <a:ext cx="8352792" cy="523220"/>
          </a:xfrm>
          <a:prstGeom prst="rect">
            <a:avLst/>
          </a:prstGeom>
          <a:ln/>
          <a:extLst/>
        </p:spPr>
        <p:style>
          <a:lnRef idx="0">
            <a:schemeClr val="accent1"/>
          </a:lnRef>
          <a:fillRef idx="3">
            <a:schemeClr val="accent1"/>
          </a:fillRef>
          <a:effectRef idx="3">
            <a:schemeClr val="accent1"/>
          </a:effectRef>
          <a:fontRef idx="minor">
            <a:schemeClr val="lt1"/>
          </a:fontRef>
        </p:style>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800" b="1" dirty="0">
                <a:solidFill>
                  <a:schemeClr val="bg1"/>
                </a:solidFill>
              </a:rPr>
              <a:t>PART- </a:t>
            </a:r>
            <a:r>
              <a:rPr lang="en-US" sz="2800" b="1" dirty="0" smtClean="0">
                <a:solidFill>
                  <a:schemeClr val="bg1"/>
                </a:solidFill>
              </a:rPr>
              <a:t>1</a:t>
            </a:r>
            <a:endParaRPr lang="en-US" sz="2800" b="1" dirty="0">
              <a:solidFill>
                <a:schemeClr val="bg1"/>
              </a:solidFill>
            </a:endParaRPr>
          </a:p>
        </p:txBody>
      </p:sp>
      <p:sp>
        <p:nvSpPr>
          <p:cNvPr id="8" name="Content Placeholder 1"/>
          <p:cNvSpPr txBox="1">
            <a:spLocks/>
          </p:cNvSpPr>
          <p:nvPr/>
        </p:nvSpPr>
        <p:spPr>
          <a:xfrm>
            <a:off x="179512" y="1732240"/>
            <a:ext cx="8352792" cy="5060033"/>
          </a:xfrm>
          <a:prstGeom prst="rect">
            <a:avLst/>
          </a:prstGeom>
          <a:ln/>
        </p:spPr>
        <p:style>
          <a:lnRef idx="2">
            <a:schemeClr val="accent1"/>
          </a:lnRef>
          <a:fillRef idx="1">
            <a:schemeClr val="lt1"/>
          </a:fillRef>
          <a:effectRef idx="0">
            <a:schemeClr val="accent1"/>
          </a:effectRef>
          <a:fontRef idx="minor">
            <a:schemeClr val="dk1"/>
          </a:fontRef>
        </p:style>
        <p:txBody>
          <a:bodyPr anchor="t"/>
          <a:lstStyle>
            <a:lvl1pPr marL="342900" indent="-342900" algn="l" rtl="0" eaLnBrk="0" fontAlgn="base" hangingPunct="0">
              <a:spcBef>
                <a:spcPct val="20000"/>
              </a:spcBef>
              <a:spcAft>
                <a:spcPct val="0"/>
              </a:spcAft>
              <a:buFont typeface="Arial" charset="0"/>
              <a:buChar char="•"/>
              <a:defRPr sz="2400" kern="1200">
                <a:solidFill>
                  <a:srgbClr val="6F6F6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000" kern="1200">
                <a:solidFill>
                  <a:srgbClr val="6F6F6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kern="1200">
                <a:solidFill>
                  <a:srgbClr val="6F6F6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1600" kern="1200">
                <a:solidFill>
                  <a:srgbClr val="6F6F6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1600" kern="1200">
                <a:solidFill>
                  <a:srgbClr val="6F6F6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50000"/>
              </a:lnSpc>
              <a:buFont typeface="Wingdings" panose="05000000000000000000" pitchFamily="2" charset="2"/>
              <a:buChar char="q"/>
            </a:pPr>
            <a:r>
              <a:rPr lang="en-US" b="1" dirty="0" smtClean="0">
                <a:solidFill>
                  <a:srgbClr val="002060"/>
                </a:solidFill>
              </a:rPr>
              <a:t>Introduction</a:t>
            </a:r>
            <a:r>
              <a:rPr lang="en-US" dirty="0" smtClean="0">
                <a:solidFill>
                  <a:srgbClr val="002060"/>
                </a:solidFill>
              </a:rPr>
              <a:t> </a:t>
            </a:r>
            <a:endParaRPr lang="en-US" dirty="0">
              <a:solidFill>
                <a:srgbClr val="002060"/>
              </a:solidFill>
            </a:endParaRPr>
          </a:p>
          <a:p>
            <a:pPr lvl="0">
              <a:buFont typeface="Wingdings" panose="05000000000000000000" pitchFamily="2" charset="2"/>
              <a:buChar char="§"/>
            </a:pPr>
            <a:r>
              <a:rPr lang="en-US" dirty="0" smtClean="0">
                <a:solidFill>
                  <a:srgbClr val="002060"/>
                </a:solidFill>
              </a:rPr>
              <a:t>The role </a:t>
            </a:r>
            <a:r>
              <a:rPr lang="en-US" dirty="0">
                <a:solidFill>
                  <a:srgbClr val="002060"/>
                </a:solidFill>
              </a:rPr>
              <a:t>of Delegation of Authority designated by </a:t>
            </a:r>
            <a:r>
              <a:rPr lang="en-US" dirty="0" smtClean="0">
                <a:solidFill>
                  <a:srgbClr val="002060"/>
                </a:solidFill>
              </a:rPr>
              <a:t>DoPH</a:t>
            </a:r>
          </a:p>
          <a:p>
            <a:pPr lvl="0">
              <a:buFont typeface="Wingdings" panose="05000000000000000000" pitchFamily="2" charset="2"/>
              <a:buChar char="§"/>
            </a:pPr>
            <a:r>
              <a:rPr lang="en-US" dirty="0" smtClean="0">
                <a:solidFill>
                  <a:srgbClr val="002060"/>
                </a:solidFill>
              </a:rPr>
              <a:t>The responsibilities of designated drawer who will be nominated by DOA.</a:t>
            </a:r>
          </a:p>
          <a:p>
            <a:pPr lvl="0">
              <a:lnSpc>
                <a:spcPct val="150000"/>
              </a:lnSpc>
              <a:buFont typeface="Wingdings" panose="05000000000000000000" pitchFamily="2" charset="2"/>
              <a:buChar char="q"/>
            </a:pPr>
            <a:r>
              <a:rPr lang="en-US" b="1" dirty="0" smtClean="0">
                <a:solidFill>
                  <a:srgbClr val="002060"/>
                </a:solidFill>
              </a:rPr>
              <a:t>SOP for Direct Disbursement</a:t>
            </a:r>
          </a:p>
          <a:p>
            <a:pPr lvl="0">
              <a:lnSpc>
                <a:spcPct val="150000"/>
              </a:lnSpc>
              <a:buFont typeface="Wingdings" panose="05000000000000000000" pitchFamily="2" charset="2"/>
              <a:buChar char="q"/>
            </a:pPr>
            <a:r>
              <a:rPr lang="en-US" b="1" dirty="0" smtClean="0">
                <a:solidFill>
                  <a:srgbClr val="002060"/>
                </a:solidFill>
              </a:rPr>
              <a:t>SOP for Reimbursement</a:t>
            </a:r>
          </a:p>
          <a:p>
            <a:pPr marL="0" indent="0">
              <a:buFont typeface="Arial" charset="0"/>
              <a:buNone/>
            </a:pPr>
            <a:r>
              <a:rPr lang="en-US" dirty="0" smtClean="0">
                <a:solidFill>
                  <a:srgbClr val="002060"/>
                </a:solidFill>
              </a:rPr>
              <a:t> </a:t>
            </a:r>
          </a:p>
        </p:txBody>
      </p:sp>
      <p:sp>
        <p:nvSpPr>
          <p:cNvPr id="2" name="Slide Number Placeholder 1"/>
          <p:cNvSpPr>
            <a:spLocks noGrp="1"/>
          </p:cNvSpPr>
          <p:nvPr>
            <p:ph type="sldNum" sz="quarter" idx="12"/>
          </p:nvPr>
        </p:nvSpPr>
        <p:spPr/>
        <p:txBody>
          <a:bodyPr/>
          <a:lstStyle/>
          <a:p>
            <a:pPr>
              <a:defRPr/>
            </a:pPr>
            <a:fld id="{147E2046-8DFD-4C6E-AB2C-AB63FD98EE61}" type="slidenum">
              <a:rPr lang="en-GB" smtClean="0"/>
              <a:pPr>
                <a:defRPr/>
              </a:pPr>
              <a:t>2</a:t>
            </a:fld>
            <a:endParaRPr lang="en-GB" dirty="0"/>
          </a:p>
        </p:txBody>
      </p:sp>
      <p:sp>
        <p:nvSpPr>
          <p:cNvPr id="6" name="Rounded Rectangle 5"/>
          <p:cNvSpPr/>
          <p:nvPr/>
        </p:nvSpPr>
        <p:spPr>
          <a:xfrm>
            <a:off x="457200" y="660400"/>
            <a:ext cx="1463040" cy="457200"/>
          </a:xfrm>
          <a:prstGeom prst="roundRect">
            <a:avLst>
              <a:gd name="adj" fmla="val 50000"/>
            </a:avLst>
          </a:prstGeom>
          <a:solidFill>
            <a:srgbClr val="000066"/>
          </a:solidFill>
          <a:ln/>
          <a:scene3d>
            <a:camera prst="orthographicFront">
              <a:rot lat="0" lon="0" rev="0"/>
            </a:camera>
            <a:lightRig rig="threePt" dir="t">
              <a:rot lat="0" lon="0" rev="1200000"/>
            </a:lightRig>
          </a:scene3d>
          <a:sp3d>
            <a:bevelT w="63500" h="25400" prst="riblet"/>
          </a:sp3d>
        </p:spPr>
        <p:style>
          <a:lnRef idx="0">
            <a:schemeClr val="accent2"/>
          </a:lnRef>
          <a:fillRef idx="3">
            <a:schemeClr val="accent2"/>
          </a:fillRef>
          <a:effectRef idx="3">
            <a:schemeClr val="accent2"/>
          </a:effectRef>
          <a:fontRef idx="minor">
            <a:schemeClr val="lt1"/>
          </a:fontRef>
        </p:style>
        <p:txBody>
          <a:bodyPr rtlCol="0" anchor="ctr"/>
          <a:lstStyle/>
          <a:p>
            <a:r>
              <a:rPr lang="en-US" sz="2400" b="1" dirty="0">
                <a:latin typeface="Tahoma" pitchFamily="34" charset="0"/>
                <a:ea typeface="Tahoma" pitchFamily="34" charset="0"/>
                <a:cs typeface="Tahoma" pitchFamily="34" charset="0"/>
              </a:rPr>
              <a:t>Outline</a:t>
            </a:r>
            <a:endParaRPr lang="en-US" sz="2400" dirty="0"/>
          </a:p>
        </p:txBody>
      </p:sp>
      <p:sp>
        <p:nvSpPr>
          <p:cNvPr id="4" name="Date Placeholder 3"/>
          <p:cNvSpPr>
            <a:spLocks noGrp="1"/>
          </p:cNvSpPr>
          <p:nvPr>
            <p:ph type="dt" sz="half" idx="10"/>
          </p:nvPr>
        </p:nvSpPr>
        <p:spPr/>
        <p:txBody>
          <a:bodyPr/>
          <a:lstStyle/>
          <a:p>
            <a:pPr>
              <a:defRPr/>
            </a:pPr>
            <a:fld id="{71B23CD5-5B6C-4981-9D43-845820C25D8E}" type="datetime1">
              <a:rPr lang="en-US" smtClean="0"/>
              <a:t>2/1/2017</a:t>
            </a:fld>
            <a:endParaRPr lang="en-GB" dirty="0"/>
          </a:p>
        </p:txBody>
      </p:sp>
    </p:spTree>
    <p:extLst>
      <p:ext uri="{BB962C8B-B14F-4D97-AF65-F5344CB8AC3E}">
        <p14:creationId xmlns:p14="http://schemas.microsoft.com/office/powerpoint/2010/main" val="325910192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FCB790B3-8BD4-4CB9-BA44-85A347F26EB4}" type="datetime1">
              <a:rPr lang="en-GB" smtClean="0"/>
              <a:t>01/02/2017</a:t>
            </a:fld>
            <a:endParaRPr lang="en-GB" dirty="0"/>
          </a:p>
        </p:txBody>
      </p:sp>
      <p:sp>
        <p:nvSpPr>
          <p:cNvPr id="7" name="Footer Placeholder 6"/>
          <p:cNvSpPr>
            <a:spLocks noGrp="1"/>
          </p:cNvSpPr>
          <p:nvPr>
            <p:ph type="ftr" sz="quarter" idx="11"/>
          </p:nvPr>
        </p:nvSpPr>
        <p:spPr/>
        <p:txBody>
          <a:bodyPr/>
          <a:lstStyle/>
          <a:p>
            <a:pPr>
              <a:defRPr/>
            </a:pPr>
            <a:r>
              <a:rPr lang="en-GB" smtClean="0"/>
              <a:t>MCFU</a:t>
            </a:r>
            <a:endParaRPr lang="en-GB"/>
          </a:p>
        </p:txBody>
      </p:sp>
      <p:sp>
        <p:nvSpPr>
          <p:cNvPr id="6" name="Slide Number Placeholder 5"/>
          <p:cNvSpPr>
            <a:spLocks noGrp="1"/>
          </p:cNvSpPr>
          <p:nvPr>
            <p:ph type="sldNum" sz="quarter" idx="12"/>
          </p:nvPr>
        </p:nvSpPr>
        <p:spPr/>
        <p:txBody>
          <a:bodyPr/>
          <a:lstStyle/>
          <a:p>
            <a:pPr>
              <a:defRPr/>
            </a:pPr>
            <a:fld id="{F5E4BA37-7F9A-42B1-BE85-808B4A636C75}" type="slidenum">
              <a:rPr lang="en-GB" smtClean="0"/>
              <a:pPr>
                <a:defRPr/>
              </a:pPr>
              <a:t>20</a:t>
            </a:fld>
            <a:endParaRPr lang="en-GB" dirty="0"/>
          </a:p>
        </p:txBody>
      </p:sp>
      <p:sp>
        <p:nvSpPr>
          <p:cNvPr id="3" name="Content Placeholder 2"/>
          <p:cNvSpPr>
            <a:spLocks noGrp="1"/>
          </p:cNvSpPr>
          <p:nvPr>
            <p:ph sz="half" idx="4294967295"/>
          </p:nvPr>
        </p:nvSpPr>
        <p:spPr>
          <a:xfrm>
            <a:off x="683704" y="1447800"/>
            <a:ext cx="7848600" cy="4537075"/>
          </a:xfrm>
          <a:ln>
            <a:solidFill>
              <a:schemeClr val="tx2">
                <a:lumMod val="50000"/>
              </a:schemeClr>
            </a:solidFill>
          </a:ln>
        </p:spPr>
        <p:txBody>
          <a:bodyPr>
            <a:normAutofit fontScale="85000" lnSpcReduction="20000"/>
          </a:bodyPr>
          <a:lstStyle/>
          <a:p>
            <a:pPr marL="0" indent="0">
              <a:buNone/>
            </a:pPr>
            <a:r>
              <a:rPr lang="en-US" sz="2000" b="1" dirty="0" smtClean="0">
                <a:solidFill>
                  <a:schemeClr val="tx1"/>
                </a:solidFill>
              </a:rPr>
              <a:t>	</a:t>
            </a:r>
          </a:p>
          <a:p>
            <a:pPr marL="0" indent="0">
              <a:buNone/>
            </a:pPr>
            <a:r>
              <a:rPr lang="en-US" sz="2000" b="1" dirty="0" smtClean="0">
                <a:solidFill>
                  <a:schemeClr val="tx1"/>
                </a:solidFill>
              </a:rPr>
              <a:t>	</a:t>
            </a:r>
            <a:r>
              <a:rPr lang="en-US" sz="2200" b="1" dirty="0" smtClean="0">
                <a:solidFill>
                  <a:schemeClr val="tx1"/>
                </a:solidFill>
              </a:rPr>
              <a:t>What Forms are required?</a:t>
            </a:r>
          </a:p>
          <a:p>
            <a:pPr marL="0" indent="0">
              <a:buNone/>
            </a:pPr>
            <a:endParaRPr lang="en-US" sz="2200" dirty="0" smtClean="0">
              <a:solidFill>
                <a:schemeClr val="tx1"/>
              </a:solidFill>
            </a:endParaRPr>
          </a:p>
          <a:p>
            <a:pPr lvl="1">
              <a:buBlip>
                <a:blip r:embed="rId2"/>
              </a:buBlip>
            </a:pPr>
            <a:r>
              <a:rPr lang="en-US" sz="2200" b="1" dirty="0" smtClean="0">
                <a:solidFill>
                  <a:schemeClr val="tx1"/>
                </a:solidFill>
                <a:effectLst>
                  <a:outerShdw sx="0" sy="0" rotWithShape="0">
                    <a:srgbClr val="000000"/>
                  </a:outerShdw>
                </a:effectLst>
              </a:rPr>
              <a:t>Form D1</a:t>
            </a:r>
            <a:r>
              <a:rPr lang="en-US" sz="2200" dirty="0" smtClean="0">
                <a:solidFill>
                  <a:schemeClr val="tx1"/>
                </a:solidFill>
                <a:effectLst>
                  <a:outerShdw sx="0" sy="0" rotWithShape="0">
                    <a:srgbClr val="000000"/>
                  </a:outerShdw>
                </a:effectLst>
              </a:rPr>
              <a:t>-with all the details and approvals;</a:t>
            </a:r>
          </a:p>
          <a:p>
            <a:pPr lvl="1">
              <a:buBlip>
                <a:blip r:embed="rId2"/>
              </a:buBlip>
            </a:pPr>
            <a:r>
              <a:rPr lang="en-US" sz="2200" b="1" dirty="0" smtClean="0">
                <a:solidFill>
                  <a:schemeClr val="tx1"/>
                </a:solidFill>
                <a:effectLst>
                  <a:outerShdw sx="0" sy="0" rotWithShape="0">
                    <a:srgbClr val="000000"/>
                  </a:outerShdw>
                </a:effectLst>
              </a:rPr>
              <a:t>Form-D2</a:t>
            </a:r>
            <a:r>
              <a:rPr lang="en-US" sz="2200" dirty="0" smtClean="0">
                <a:solidFill>
                  <a:schemeClr val="tx1"/>
                </a:solidFill>
                <a:effectLst>
                  <a:outerShdw sx="0" sy="0" rotWithShape="0">
                    <a:srgbClr val="000000"/>
                  </a:outerShdw>
                </a:effectLst>
              </a:rPr>
              <a:t>-with </a:t>
            </a:r>
            <a:r>
              <a:rPr lang="en-US" sz="2200" dirty="0">
                <a:solidFill>
                  <a:schemeClr val="tx1"/>
                </a:solidFill>
                <a:effectLst>
                  <a:outerShdw sx="0" sy="0" rotWithShape="0">
                    <a:srgbClr val="000000"/>
                  </a:outerShdw>
                </a:effectLst>
              </a:rPr>
              <a:t>all the details and approvals</a:t>
            </a:r>
            <a:r>
              <a:rPr lang="en-US" sz="2200" dirty="0" smtClean="0">
                <a:solidFill>
                  <a:schemeClr val="tx1"/>
                </a:solidFill>
                <a:effectLst>
                  <a:outerShdw sx="0" sy="0" rotWithShape="0">
                    <a:srgbClr val="000000"/>
                  </a:outerShdw>
                </a:effectLst>
              </a:rPr>
              <a:t>;</a:t>
            </a:r>
          </a:p>
          <a:p>
            <a:pPr lvl="1">
              <a:buBlip>
                <a:blip r:embed="rId2"/>
              </a:buBlip>
            </a:pPr>
            <a:r>
              <a:rPr lang="en-US" sz="2200" b="1" dirty="0">
                <a:solidFill>
                  <a:schemeClr val="tx1"/>
                </a:solidFill>
                <a:effectLst>
                  <a:outerShdw sx="0" sy="0" rotWithShape="0">
                    <a:srgbClr val="000000"/>
                  </a:outerShdw>
                </a:effectLst>
              </a:rPr>
              <a:t>Form-PV1</a:t>
            </a:r>
            <a:r>
              <a:rPr lang="en-US" sz="2200" dirty="0">
                <a:solidFill>
                  <a:schemeClr val="tx1"/>
                </a:solidFill>
                <a:effectLst>
                  <a:outerShdw sx="0" sy="0" rotWithShape="0">
                    <a:srgbClr val="000000"/>
                  </a:outerShdw>
                </a:effectLst>
              </a:rPr>
              <a:t> in situations where receipts are not </a:t>
            </a:r>
            <a:r>
              <a:rPr lang="en-US" sz="2200" dirty="0" smtClean="0">
                <a:solidFill>
                  <a:schemeClr val="tx1"/>
                </a:solidFill>
                <a:effectLst>
                  <a:outerShdw sx="0" sy="0" rotWithShape="0">
                    <a:srgbClr val="000000"/>
                  </a:outerShdw>
                </a:effectLst>
              </a:rPr>
              <a:t>available;</a:t>
            </a:r>
          </a:p>
          <a:p>
            <a:pPr marL="457200" lvl="1" indent="0">
              <a:buNone/>
            </a:pPr>
            <a:endParaRPr lang="en-US" sz="2200" dirty="0" smtClean="0">
              <a:solidFill>
                <a:schemeClr val="tx1"/>
              </a:solidFill>
              <a:effectLst>
                <a:outerShdw sx="0" sy="0" rotWithShape="0">
                  <a:srgbClr val="000000"/>
                </a:outerShdw>
              </a:effectLst>
            </a:endParaRPr>
          </a:p>
          <a:p>
            <a:pPr marL="457200" lvl="1" indent="0">
              <a:buNone/>
            </a:pPr>
            <a:r>
              <a:rPr lang="en-US" sz="2200" b="1" dirty="0" smtClean="0">
                <a:solidFill>
                  <a:schemeClr val="tx1"/>
                </a:solidFill>
              </a:rPr>
              <a:t>	What Formats/documents are required?</a:t>
            </a:r>
            <a:endParaRPr lang="en-US" sz="2200" dirty="0" smtClean="0">
              <a:solidFill>
                <a:schemeClr val="tx1"/>
              </a:solidFill>
            </a:endParaRPr>
          </a:p>
          <a:p>
            <a:pPr marL="457200" lvl="1" indent="0">
              <a:buNone/>
            </a:pPr>
            <a:endParaRPr lang="en-US" sz="2200" dirty="0">
              <a:solidFill>
                <a:schemeClr val="tx1"/>
              </a:solidFill>
            </a:endParaRPr>
          </a:p>
          <a:p>
            <a:pPr lvl="1">
              <a:buBlip>
                <a:blip r:embed="rId2"/>
              </a:buBlip>
            </a:pPr>
            <a:r>
              <a:rPr lang="en-US" sz="2200" dirty="0" smtClean="0">
                <a:solidFill>
                  <a:schemeClr val="tx1"/>
                </a:solidFill>
                <a:effectLst>
                  <a:outerShdw sx="0" sy="0" rotWithShape="0">
                    <a:srgbClr val="000000"/>
                  </a:outerShdw>
                </a:effectLst>
              </a:rPr>
              <a:t>Valid </a:t>
            </a:r>
            <a:r>
              <a:rPr lang="en-US" sz="2200" dirty="0">
                <a:solidFill>
                  <a:schemeClr val="tx1"/>
                </a:solidFill>
                <a:effectLst>
                  <a:outerShdw sx="0" sy="0" rotWithShape="0">
                    <a:srgbClr val="000000"/>
                  </a:outerShdw>
                </a:effectLst>
              </a:rPr>
              <a:t>receipts/invoices as described in Annex </a:t>
            </a:r>
            <a:r>
              <a:rPr lang="en-US" sz="2200" dirty="0" smtClean="0">
                <a:solidFill>
                  <a:schemeClr val="tx1"/>
                </a:solidFill>
                <a:effectLst>
                  <a:outerShdw sx="0" sy="0" rotWithShape="0">
                    <a:srgbClr val="000000"/>
                  </a:outerShdw>
                </a:effectLst>
              </a:rPr>
              <a:t>4;</a:t>
            </a:r>
          </a:p>
          <a:p>
            <a:pPr lvl="1">
              <a:buBlip>
                <a:blip r:embed="rId2"/>
              </a:buBlip>
            </a:pPr>
            <a:r>
              <a:rPr lang="en-US" sz="2200" dirty="0" smtClean="0">
                <a:solidFill>
                  <a:schemeClr val="tx1"/>
                </a:solidFill>
                <a:effectLst>
                  <a:outerShdw sx="0" sy="0" rotWithShape="0">
                    <a:srgbClr val="000000"/>
                  </a:outerShdw>
                </a:effectLst>
              </a:rPr>
              <a:t>Claims </a:t>
            </a:r>
            <a:r>
              <a:rPr lang="en-US" sz="2200" dirty="0">
                <a:solidFill>
                  <a:schemeClr val="tx1"/>
                </a:solidFill>
                <a:effectLst>
                  <a:outerShdw sx="0" sy="0" rotWithShape="0">
                    <a:srgbClr val="000000"/>
                  </a:outerShdw>
                </a:effectLst>
              </a:rPr>
              <a:t>for the purchase of items and services must conform to the UNOPS Procurement Principles attached as Annex 2 and supporting documents </a:t>
            </a:r>
            <a:r>
              <a:rPr lang="en-US" sz="2200" dirty="0" smtClean="0">
                <a:solidFill>
                  <a:schemeClr val="tx1"/>
                </a:solidFill>
                <a:effectLst>
                  <a:outerShdw sx="0" sy="0" rotWithShape="0">
                    <a:srgbClr val="000000"/>
                  </a:outerShdw>
                </a:effectLst>
              </a:rPr>
              <a:t>provided;</a:t>
            </a:r>
          </a:p>
          <a:p>
            <a:pPr lvl="1">
              <a:buBlip>
                <a:blip r:embed="rId2"/>
              </a:buBlip>
            </a:pPr>
            <a:r>
              <a:rPr lang="en-US" sz="2200" dirty="0" smtClean="0">
                <a:solidFill>
                  <a:schemeClr val="tx1"/>
                </a:solidFill>
                <a:effectLst>
                  <a:outerShdw sx="0" sy="0" rotWithShape="0">
                    <a:srgbClr val="000000"/>
                  </a:outerShdw>
                </a:effectLst>
              </a:rPr>
              <a:t>Relevant </a:t>
            </a:r>
            <a:r>
              <a:rPr lang="en-US" sz="2200" dirty="0">
                <a:solidFill>
                  <a:schemeClr val="tx1"/>
                </a:solidFill>
                <a:effectLst>
                  <a:outerShdw sx="0" sy="0" rotWithShape="0">
                    <a:srgbClr val="000000"/>
                  </a:outerShdw>
                </a:effectLst>
              </a:rPr>
              <a:t>technical reports for the </a:t>
            </a:r>
            <a:r>
              <a:rPr lang="en-US" sz="2200" dirty="0" smtClean="0">
                <a:solidFill>
                  <a:schemeClr val="tx1"/>
                </a:solidFill>
                <a:effectLst>
                  <a:outerShdw sx="0" sy="0" rotWithShape="0">
                    <a:srgbClr val="000000"/>
                  </a:outerShdw>
                </a:effectLst>
              </a:rPr>
              <a:t>activities</a:t>
            </a:r>
          </a:p>
          <a:p>
            <a:pPr lvl="1">
              <a:buBlip>
                <a:blip r:embed="rId2"/>
              </a:buBlip>
            </a:pPr>
            <a:r>
              <a:rPr lang="en-US" sz="2200" u="sng" dirty="0">
                <a:solidFill>
                  <a:schemeClr val="tx1"/>
                </a:solidFill>
                <a:effectLst>
                  <a:outerShdw sx="0" sy="0" rotWithShape="0">
                    <a:srgbClr val="000000"/>
                  </a:outerShdw>
                </a:effectLst>
              </a:rPr>
              <a:t>oneUNOPS Supplier Profile</a:t>
            </a:r>
          </a:p>
        </p:txBody>
      </p:sp>
      <p:sp>
        <p:nvSpPr>
          <p:cNvPr id="9" name="TextBox 2"/>
          <p:cNvSpPr txBox="1">
            <a:spLocks noChangeArrowheads="1"/>
          </p:cNvSpPr>
          <p:nvPr/>
        </p:nvSpPr>
        <p:spPr bwMode="auto">
          <a:xfrm>
            <a:off x="685799" y="508551"/>
            <a:ext cx="7848601" cy="523220"/>
          </a:xfrm>
          <a:prstGeom prst="rect">
            <a:avLst/>
          </a:prstGeom>
          <a:ln/>
          <a:extLst/>
        </p:spPr>
        <p:style>
          <a:lnRef idx="0">
            <a:schemeClr val="accent1"/>
          </a:lnRef>
          <a:fillRef idx="3">
            <a:schemeClr val="accent1"/>
          </a:fillRef>
          <a:effectRef idx="3">
            <a:schemeClr val="accent1"/>
          </a:effectRef>
          <a:fontRef idx="minor">
            <a:schemeClr val="lt1"/>
          </a:fontRef>
        </p:style>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800" dirty="0">
                <a:ln w="18415" cmpd="sng">
                  <a:solidFill>
                    <a:srgbClr val="FFFFFF"/>
                  </a:solidFill>
                  <a:prstDash val="solid"/>
                </a:ln>
                <a:solidFill>
                  <a:srgbClr val="FFFFFF"/>
                </a:solidFill>
                <a:effectLst>
                  <a:outerShdw blurRad="63500" dir="3600000" algn="tl" rotWithShape="0">
                    <a:srgbClr val="000000">
                      <a:alpha val="70000"/>
                    </a:srgbClr>
                  </a:outerShdw>
                </a:effectLst>
              </a:rPr>
              <a:t>PART- </a:t>
            </a:r>
            <a:r>
              <a:rPr lang="en-US"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1</a:t>
            </a:r>
            <a:endParaRPr lang="en-US" sz="28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0" name="TextBox 2"/>
          <p:cNvSpPr txBox="1">
            <a:spLocks noChangeArrowheads="1"/>
          </p:cNvSpPr>
          <p:nvPr/>
        </p:nvSpPr>
        <p:spPr bwMode="auto">
          <a:xfrm>
            <a:off x="683704" y="1031771"/>
            <a:ext cx="7848600" cy="529203"/>
          </a:xfrm>
          <a:prstGeom prst="rect">
            <a:avLst/>
          </a:prstGeom>
          <a:solidFill>
            <a:srgbClr val="002060"/>
          </a:solidFill>
          <a:ln w="9525">
            <a:solidFill>
              <a:srgbClr val="00B0F0"/>
            </a:solidFill>
            <a:miter lim="800000"/>
            <a:headEnd/>
            <a:tailEnd/>
          </a:ln>
          <a:extLst/>
        </p:spPr>
        <p:txBody>
          <a:bodyPr vert="horz" wrap="square" lIns="91440" tIns="45720" rIns="91440" bIns="45720" numCol="1" anchor="ctr" anchorCtr="0" compatLnSpc="1">
            <a:prstTxWarp prst="textNoShape">
              <a:avLst/>
            </a:prstTxWarp>
            <a:normAutofit/>
          </a:bodyPr>
          <a:lstStyle>
            <a:defPPr>
              <a:defRPr lang="en-US"/>
            </a:defPPr>
            <a:lvl1pPr fontAlgn="auto">
              <a:lnSpc>
                <a:spcPct val="80000"/>
              </a:lnSpc>
              <a:spcBef>
                <a:spcPts val="0"/>
              </a:spcBef>
              <a:spcAft>
                <a:spcPts val="0"/>
              </a:spcAft>
              <a:defRPr sz="2800" b="1">
                <a:solidFill>
                  <a:schemeClr val="tx1"/>
                </a:solidFill>
                <a:latin typeface="+mj-lt"/>
                <a:cs typeface="Arial" pitchFamily="34" charset="0"/>
              </a:defRPr>
            </a:lvl1pPr>
            <a:lvl2pPr fontAlgn="base">
              <a:spcBef>
                <a:spcPct val="0"/>
              </a:spcBef>
              <a:spcAft>
                <a:spcPct val="0"/>
              </a:spcAft>
              <a:defRPr sz="2800" b="1">
                <a:solidFill>
                  <a:srgbClr val="6F6F6F"/>
                </a:solidFill>
                <a:latin typeface="Arial" charset="0"/>
                <a:cs typeface="Arial" charset="0"/>
              </a:defRPr>
            </a:lvl2pPr>
            <a:lvl3pPr fontAlgn="base">
              <a:spcBef>
                <a:spcPct val="0"/>
              </a:spcBef>
              <a:spcAft>
                <a:spcPct val="0"/>
              </a:spcAft>
              <a:defRPr sz="2800" b="1">
                <a:solidFill>
                  <a:srgbClr val="6F6F6F"/>
                </a:solidFill>
                <a:latin typeface="Arial" charset="0"/>
                <a:cs typeface="Arial" charset="0"/>
              </a:defRPr>
            </a:lvl3pPr>
            <a:lvl4pPr fontAlgn="base">
              <a:spcBef>
                <a:spcPct val="0"/>
              </a:spcBef>
              <a:spcAft>
                <a:spcPct val="0"/>
              </a:spcAft>
              <a:defRPr sz="2800" b="1">
                <a:solidFill>
                  <a:srgbClr val="6F6F6F"/>
                </a:solidFill>
                <a:latin typeface="Arial" charset="0"/>
                <a:cs typeface="Arial" charset="0"/>
              </a:defRPr>
            </a:lvl4pPr>
            <a:lvl5pPr fontAlgn="base">
              <a:spcBef>
                <a:spcPct val="0"/>
              </a:spcBef>
              <a:spcAft>
                <a:spcPct val="0"/>
              </a:spcAft>
              <a:defRPr sz="2800" b="1">
                <a:solidFill>
                  <a:srgbClr val="6F6F6F"/>
                </a:solidFill>
                <a:latin typeface="Arial" charset="0"/>
                <a:cs typeface="Arial" charset="0"/>
              </a:defRPr>
            </a:lvl5pPr>
            <a:lvl6pPr marL="457200" fontAlgn="base">
              <a:spcBef>
                <a:spcPct val="0"/>
              </a:spcBef>
              <a:spcAft>
                <a:spcPct val="0"/>
              </a:spcAft>
              <a:defRPr sz="2800" b="1">
                <a:solidFill>
                  <a:srgbClr val="17375E"/>
                </a:solidFill>
                <a:latin typeface="Arial" charset="0"/>
                <a:cs typeface="Arial" charset="0"/>
              </a:defRPr>
            </a:lvl6pPr>
            <a:lvl7pPr marL="914400" fontAlgn="base">
              <a:spcBef>
                <a:spcPct val="0"/>
              </a:spcBef>
              <a:spcAft>
                <a:spcPct val="0"/>
              </a:spcAft>
              <a:defRPr sz="2800" b="1">
                <a:solidFill>
                  <a:srgbClr val="17375E"/>
                </a:solidFill>
                <a:latin typeface="Arial" charset="0"/>
                <a:cs typeface="Arial" charset="0"/>
              </a:defRPr>
            </a:lvl7pPr>
            <a:lvl8pPr marL="1371600" fontAlgn="base">
              <a:spcBef>
                <a:spcPct val="0"/>
              </a:spcBef>
              <a:spcAft>
                <a:spcPct val="0"/>
              </a:spcAft>
              <a:defRPr sz="2800" b="1">
                <a:solidFill>
                  <a:srgbClr val="17375E"/>
                </a:solidFill>
                <a:latin typeface="Arial" charset="0"/>
                <a:cs typeface="Arial" charset="0"/>
              </a:defRPr>
            </a:lvl8pPr>
            <a:lvl9pPr marL="1828800" fontAlgn="base">
              <a:spcBef>
                <a:spcPct val="0"/>
              </a:spcBef>
              <a:spcAft>
                <a:spcPct val="0"/>
              </a:spcAft>
              <a:defRPr sz="2800" b="1">
                <a:solidFill>
                  <a:srgbClr val="17375E"/>
                </a:solidFill>
                <a:latin typeface="Arial" charset="0"/>
                <a:cs typeface="Arial" charset="0"/>
              </a:defRPr>
            </a:lvl9pPr>
          </a:lstStyle>
          <a:p>
            <a:pPr algn="ctr"/>
            <a:r>
              <a:rPr lang="en-US" sz="2000" dirty="0">
                <a:solidFill>
                  <a:schemeClr val="bg1"/>
                </a:solidFill>
              </a:rPr>
              <a:t>Reimbursements of claims </a:t>
            </a:r>
            <a:r>
              <a:rPr lang="en-US" sz="2000" dirty="0" smtClean="0">
                <a:solidFill>
                  <a:schemeClr val="bg1"/>
                </a:solidFill>
              </a:rPr>
              <a:t>≥ </a:t>
            </a:r>
            <a:r>
              <a:rPr lang="en-US" sz="2000" dirty="0">
                <a:solidFill>
                  <a:schemeClr val="bg1"/>
                </a:solidFill>
              </a:rPr>
              <a:t>USD 2,500</a:t>
            </a:r>
          </a:p>
        </p:txBody>
      </p:sp>
    </p:spTree>
    <p:extLst>
      <p:ext uri="{BB962C8B-B14F-4D97-AF65-F5344CB8AC3E}">
        <p14:creationId xmlns:p14="http://schemas.microsoft.com/office/powerpoint/2010/main" val="220436319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ACA18D68-CDA4-48B8-8A55-7115FE1E2ADB}" type="datetime1">
              <a:rPr lang="en-GB" smtClean="0"/>
              <a:t>01/02/2017</a:t>
            </a:fld>
            <a:endParaRPr lang="en-GB" dirty="0"/>
          </a:p>
        </p:txBody>
      </p:sp>
      <p:sp>
        <p:nvSpPr>
          <p:cNvPr id="7" name="Footer Placeholder 6"/>
          <p:cNvSpPr>
            <a:spLocks noGrp="1"/>
          </p:cNvSpPr>
          <p:nvPr>
            <p:ph type="ftr" sz="quarter" idx="11"/>
          </p:nvPr>
        </p:nvSpPr>
        <p:spPr/>
        <p:txBody>
          <a:bodyPr/>
          <a:lstStyle/>
          <a:p>
            <a:pPr>
              <a:defRPr/>
            </a:pPr>
            <a:r>
              <a:rPr lang="en-GB" smtClean="0"/>
              <a:t>MCFU</a:t>
            </a:r>
            <a:endParaRPr lang="en-GB"/>
          </a:p>
        </p:txBody>
      </p:sp>
      <p:sp>
        <p:nvSpPr>
          <p:cNvPr id="6" name="Slide Number Placeholder 5"/>
          <p:cNvSpPr>
            <a:spLocks noGrp="1"/>
          </p:cNvSpPr>
          <p:nvPr>
            <p:ph type="sldNum" sz="quarter" idx="12"/>
          </p:nvPr>
        </p:nvSpPr>
        <p:spPr/>
        <p:txBody>
          <a:bodyPr/>
          <a:lstStyle/>
          <a:p>
            <a:pPr>
              <a:defRPr/>
            </a:pPr>
            <a:fld id="{F5E4BA37-7F9A-42B1-BE85-808B4A636C75}" type="slidenum">
              <a:rPr lang="en-GB" smtClean="0"/>
              <a:pPr>
                <a:defRPr/>
              </a:pPr>
              <a:t>21</a:t>
            </a:fld>
            <a:endParaRPr lang="en-GB" dirty="0"/>
          </a:p>
        </p:txBody>
      </p:sp>
      <p:sp>
        <p:nvSpPr>
          <p:cNvPr id="3" name="Content Placeholder 2"/>
          <p:cNvSpPr>
            <a:spLocks noGrp="1"/>
          </p:cNvSpPr>
          <p:nvPr>
            <p:ph sz="half" idx="4294967295"/>
          </p:nvPr>
        </p:nvSpPr>
        <p:spPr>
          <a:xfrm>
            <a:off x="457200" y="2209800"/>
            <a:ext cx="7884296" cy="4032250"/>
          </a:xfrm>
          <a:ln>
            <a:solidFill>
              <a:schemeClr val="tx1"/>
            </a:solidFill>
          </a:ln>
        </p:spPr>
        <p:txBody>
          <a:bodyPr>
            <a:normAutofit/>
          </a:bodyPr>
          <a:lstStyle/>
          <a:p>
            <a:pPr>
              <a:buFont typeface="Wingdings" panose="05000000000000000000" pitchFamily="2" charset="2"/>
              <a:buChar char="q"/>
            </a:pPr>
            <a:r>
              <a:rPr lang="en-GB" sz="2000" dirty="0"/>
              <a:t>UNOPS-PR together with DOPH/ </a:t>
            </a:r>
            <a:r>
              <a:rPr lang="en-GB" sz="2000" dirty="0" smtClean="0"/>
              <a:t>DMS national </a:t>
            </a:r>
            <a:r>
              <a:rPr lang="en-GB" sz="2000" dirty="0"/>
              <a:t>counterpart, will conduct verification of payment made by the MCFU to the </a:t>
            </a:r>
            <a:r>
              <a:rPr lang="en-GB" sz="2000" dirty="0" smtClean="0"/>
              <a:t>nominated drawers</a:t>
            </a:r>
            <a:r>
              <a:rPr lang="en-GB" sz="2000" dirty="0"/>
              <a:t>. </a:t>
            </a:r>
            <a:endParaRPr lang="en-GB" sz="2000" dirty="0" smtClean="0"/>
          </a:p>
          <a:p>
            <a:pPr>
              <a:buFont typeface="Wingdings" panose="05000000000000000000" pitchFamily="2" charset="2"/>
              <a:buChar char="q"/>
            </a:pPr>
            <a:r>
              <a:rPr lang="en-GB" sz="2000" dirty="0" smtClean="0"/>
              <a:t>The </a:t>
            </a:r>
            <a:r>
              <a:rPr lang="en-GB" sz="2000" dirty="0"/>
              <a:t>verification exercise is to ensure and monitor the authenticity of the payment and </a:t>
            </a:r>
            <a:r>
              <a:rPr lang="en-GB" sz="2000" dirty="0" smtClean="0"/>
              <a:t>the recipients </a:t>
            </a:r>
            <a:r>
              <a:rPr lang="en-GB" sz="2000" dirty="0"/>
              <a:t>in the list presented by the nominated drawer. </a:t>
            </a:r>
            <a:endParaRPr lang="en-GB" sz="2000" dirty="0" smtClean="0"/>
          </a:p>
          <a:p>
            <a:pPr>
              <a:buFont typeface="Wingdings" panose="05000000000000000000" pitchFamily="2" charset="2"/>
              <a:buChar char="q"/>
            </a:pPr>
            <a:r>
              <a:rPr lang="en-GB" sz="2000" dirty="0" smtClean="0"/>
              <a:t>The </a:t>
            </a:r>
            <a:r>
              <a:rPr lang="en-GB" sz="2000" dirty="0"/>
              <a:t>exercise will involve using </a:t>
            </a:r>
            <a:r>
              <a:rPr lang="en-GB" sz="2000" dirty="0" smtClean="0"/>
              <a:t>appropriate monitoring </a:t>
            </a:r>
            <a:r>
              <a:rPr lang="en-GB" sz="2000" dirty="0"/>
              <a:t>tools to verify that recipients have received the funds and confirm the </a:t>
            </a:r>
            <a:r>
              <a:rPr lang="en-GB" sz="2000" dirty="0" smtClean="0"/>
              <a:t>amount they received.</a:t>
            </a:r>
            <a:endParaRPr lang="en-US" sz="2000" dirty="0">
              <a:solidFill>
                <a:schemeClr val="tx1"/>
              </a:solidFill>
            </a:endParaRPr>
          </a:p>
          <a:p>
            <a:endParaRPr lang="en-US" sz="2000" dirty="0">
              <a:solidFill>
                <a:schemeClr val="tx1"/>
              </a:solidFill>
            </a:endParaRPr>
          </a:p>
          <a:p>
            <a:endParaRPr lang="en-US" sz="2000" dirty="0">
              <a:solidFill>
                <a:schemeClr val="tx1"/>
              </a:solidFill>
            </a:endParaRPr>
          </a:p>
        </p:txBody>
      </p:sp>
      <p:sp>
        <p:nvSpPr>
          <p:cNvPr id="8" name="TextBox 2"/>
          <p:cNvSpPr txBox="1">
            <a:spLocks noChangeArrowheads="1"/>
          </p:cNvSpPr>
          <p:nvPr/>
        </p:nvSpPr>
        <p:spPr bwMode="auto">
          <a:xfrm>
            <a:off x="457200" y="508551"/>
            <a:ext cx="7848601" cy="523220"/>
          </a:xfrm>
          <a:prstGeom prst="rect">
            <a:avLst/>
          </a:prstGeom>
          <a:ln/>
          <a:extLst/>
        </p:spPr>
        <p:style>
          <a:lnRef idx="0">
            <a:schemeClr val="accent1"/>
          </a:lnRef>
          <a:fillRef idx="3">
            <a:schemeClr val="accent1"/>
          </a:fillRef>
          <a:effectRef idx="3">
            <a:schemeClr val="accent1"/>
          </a:effectRef>
          <a:fontRef idx="minor">
            <a:schemeClr val="lt1"/>
          </a:fontRef>
        </p:style>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800" dirty="0">
                <a:ln w="18415" cmpd="sng">
                  <a:solidFill>
                    <a:srgbClr val="FFFFFF"/>
                  </a:solidFill>
                  <a:prstDash val="solid"/>
                </a:ln>
                <a:solidFill>
                  <a:srgbClr val="FFFFFF"/>
                </a:solidFill>
                <a:effectLst>
                  <a:outerShdw blurRad="63500" dir="3600000" algn="tl" rotWithShape="0">
                    <a:srgbClr val="000000">
                      <a:alpha val="70000"/>
                    </a:srgbClr>
                  </a:outerShdw>
                </a:effectLst>
              </a:rPr>
              <a:t>PART- </a:t>
            </a:r>
            <a:r>
              <a:rPr lang="en-US"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1</a:t>
            </a:r>
            <a:endParaRPr lang="en-US" sz="28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9" name="TextBox 2"/>
          <p:cNvSpPr txBox="1">
            <a:spLocks noChangeArrowheads="1"/>
          </p:cNvSpPr>
          <p:nvPr/>
        </p:nvSpPr>
        <p:spPr bwMode="auto">
          <a:xfrm>
            <a:off x="448491" y="1031771"/>
            <a:ext cx="7848600" cy="529203"/>
          </a:xfrm>
          <a:prstGeom prst="rect">
            <a:avLst/>
          </a:prstGeom>
          <a:solidFill>
            <a:srgbClr val="002060"/>
          </a:solidFill>
          <a:ln w="9525">
            <a:solidFill>
              <a:srgbClr val="00B0F0"/>
            </a:solidFill>
            <a:miter lim="800000"/>
            <a:headEnd/>
            <a:tailEnd/>
          </a:ln>
          <a:extLst/>
        </p:spPr>
        <p:txBody>
          <a:bodyPr vert="horz" wrap="square" lIns="91440" tIns="45720" rIns="91440" bIns="45720" numCol="1" anchor="ctr" anchorCtr="0" compatLnSpc="1">
            <a:prstTxWarp prst="textNoShape">
              <a:avLst/>
            </a:prstTxWarp>
            <a:normAutofit/>
          </a:bodyPr>
          <a:lstStyle>
            <a:defPPr>
              <a:defRPr lang="en-US"/>
            </a:defPPr>
            <a:lvl1pPr fontAlgn="auto">
              <a:lnSpc>
                <a:spcPct val="80000"/>
              </a:lnSpc>
              <a:spcBef>
                <a:spcPts val="0"/>
              </a:spcBef>
              <a:spcAft>
                <a:spcPts val="0"/>
              </a:spcAft>
              <a:defRPr sz="2800" b="1">
                <a:solidFill>
                  <a:schemeClr val="tx1"/>
                </a:solidFill>
                <a:latin typeface="+mj-lt"/>
                <a:cs typeface="Arial" pitchFamily="34" charset="0"/>
              </a:defRPr>
            </a:lvl1pPr>
            <a:lvl2pPr fontAlgn="base">
              <a:spcBef>
                <a:spcPct val="0"/>
              </a:spcBef>
              <a:spcAft>
                <a:spcPct val="0"/>
              </a:spcAft>
              <a:defRPr sz="2800" b="1">
                <a:solidFill>
                  <a:srgbClr val="6F6F6F"/>
                </a:solidFill>
                <a:latin typeface="Arial" charset="0"/>
                <a:cs typeface="Arial" charset="0"/>
              </a:defRPr>
            </a:lvl2pPr>
            <a:lvl3pPr fontAlgn="base">
              <a:spcBef>
                <a:spcPct val="0"/>
              </a:spcBef>
              <a:spcAft>
                <a:spcPct val="0"/>
              </a:spcAft>
              <a:defRPr sz="2800" b="1">
                <a:solidFill>
                  <a:srgbClr val="6F6F6F"/>
                </a:solidFill>
                <a:latin typeface="Arial" charset="0"/>
                <a:cs typeface="Arial" charset="0"/>
              </a:defRPr>
            </a:lvl3pPr>
            <a:lvl4pPr fontAlgn="base">
              <a:spcBef>
                <a:spcPct val="0"/>
              </a:spcBef>
              <a:spcAft>
                <a:spcPct val="0"/>
              </a:spcAft>
              <a:defRPr sz="2800" b="1">
                <a:solidFill>
                  <a:srgbClr val="6F6F6F"/>
                </a:solidFill>
                <a:latin typeface="Arial" charset="0"/>
                <a:cs typeface="Arial" charset="0"/>
              </a:defRPr>
            </a:lvl4pPr>
            <a:lvl5pPr fontAlgn="base">
              <a:spcBef>
                <a:spcPct val="0"/>
              </a:spcBef>
              <a:spcAft>
                <a:spcPct val="0"/>
              </a:spcAft>
              <a:defRPr sz="2800" b="1">
                <a:solidFill>
                  <a:srgbClr val="6F6F6F"/>
                </a:solidFill>
                <a:latin typeface="Arial" charset="0"/>
                <a:cs typeface="Arial" charset="0"/>
              </a:defRPr>
            </a:lvl5pPr>
            <a:lvl6pPr marL="457200" fontAlgn="base">
              <a:spcBef>
                <a:spcPct val="0"/>
              </a:spcBef>
              <a:spcAft>
                <a:spcPct val="0"/>
              </a:spcAft>
              <a:defRPr sz="2800" b="1">
                <a:solidFill>
                  <a:srgbClr val="17375E"/>
                </a:solidFill>
                <a:latin typeface="Arial" charset="0"/>
                <a:cs typeface="Arial" charset="0"/>
              </a:defRPr>
            </a:lvl6pPr>
            <a:lvl7pPr marL="914400" fontAlgn="base">
              <a:spcBef>
                <a:spcPct val="0"/>
              </a:spcBef>
              <a:spcAft>
                <a:spcPct val="0"/>
              </a:spcAft>
              <a:defRPr sz="2800" b="1">
                <a:solidFill>
                  <a:srgbClr val="17375E"/>
                </a:solidFill>
                <a:latin typeface="Arial" charset="0"/>
                <a:cs typeface="Arial" charset="0"/>
              </a:defRPr>
            </a:lvl7pPr>
            <a:lvl8pPr marL="1371600" fontAlgn="base">
              <a:spcBef>
                <a:spcPct val="0"/>
              </a:spcBef>
              <a:spcAft>
                <a:spcPct val="0"/>
              </a:spcAft>
              <a:defRPr sz="2800" b="1">
                <a:solidFill>
                  <a:srgbClr val="17375E"/>
                </a:solidFill>
                <a:latin typeface="Arial" charset="0"/>
                <a:cs typeface="Arial" charset="0"/>
              </a:defRPr>
            </a:lvl8pPr>
            <a:lvl9pPr marL="1828800" fontAlgn="base">
              <a:spcBef>
                <a:spcPct val="0"/>
              </a:spcBef>
              <a:spcAft>
                <a:spcPct val="0"/>
              </a:spcAft>
              <a:defRPr sz="2800" b="1">
                <a:solidFill>
                  <a:srgbClr val="17375E"/>
                </a:solidFill>
                <a:latin typeface="Arial" charset="0"/>
                <a:cs typeface="Arial" charset="0"/>
              </a:defRPr>
            </a:lvl9pPr>
          </a:lstStyle>
          <a:p>
            <a:pPr algn="ctr"/>
            <a:r>
              <a:rPr lang="en-US" sz="2000" dirty="0">
                <a:solidFill>
                  <a:schemeClr val="bg1"/>
                </a:solidFill>
              </a:rPr>
              <a:t>Reimbursements of claims </a:t>
            </a:r>
            <a:r>
              <a:rPr lang="en-US" sz="2000" dirty="0" smtClean="0">
                <a:solidFill>
                  <a:schemeClr val="bg1"/>
                </a:solidFill>
              </a:rPr>
              <a:t>≥ &amp; &lt; </a:t>
            </a:r>
            <a:r>
              <a:rPr lang="en-US" sz="2000" dirty="0">
                <a:solidFill>
                  <a:schemeClr val="bg1"/>
                </a:solidFill>
              </a:rPr>
              <a:t>USD 2,500</a:t>
            </a:r>
          </a:p>
        </p:txBody>
      </p:sp>
      <p:sp>
        <p:nvSpPr>
          <p:cNvPr id="10" name="TextBox 2"/>
          <p:cNvSpPr txBox="1">
            <a:spLocks noChangeArrowheads="1"/>
          </p:cNvSpPr>
          <p:nvPr/>
        </p:nvSpPr>
        <p:spPr bwMode="auto">
          <a:xfrm>
            <a:off x="457200" y="1491110"/>
            <a:ext cx="7848600" cy="529203"/>
          </a:xfrm>
          <a:prstGeom prst="rect">
            <a:avLst/>
          </a:prstGeom>
          <a:solidFill>
            <a:schemeClr val="bg2"/>
          </a:solidFill>
          <a:ln w="9525">
            <a:solidFill>
              <a:srgbClr val="00B0F0"/>
            </a:solidFill>
            <a:miter lim="800000"/>
            <a:headEnd/>
            <a:tailEnd/>
          </a:ln>
          <a:scene3d>
            <a:camera prst="orthographicFront"/>
            <a:lightRig rig="threePt" dir="t"/>
          </a:scene3d>
          <a:sp3d>
            <a:bevelT w="101600" prst="riblet"/>
          </a:sp3d>
          <a:extLst/>
        </p:spPr>
        <p:txBody>
          <a:bodyPr vert="horz" wrap="square" lIns="91440" tIns="45720" rIns="91440" bIns="45720" numCol="1" anchor="ctr" anchorCtr="0" compatLnSpc="1">
            <a:prstTxWarp prst="textNoShape">
              <a:avLst/>
            </a:prstTxWarp>
            <a:normAutofit/>
          </a:bodyPr>
          <a:lstStyle>
            <a:defPPr>
              <a:defRPr lang="en-US"/>
            </a:defPPr>
            <a:lvl1pPr fontAlgn="auto">
              <a:lnSpc>
                <a:spcPct val="80000"/>
              </a:lnSpc>
              <a:spcBef>
                <a:spcPts val="0"/>
              </a:spcBef>
              <a:spcAft>
                <a:spcPts val="0"/>
              </a:spcAft>
              <a:defRPr sz="2800" b="1">
                <a:solidFill>
                  <a:schemeClr val="tx1"/>
                </a:solidFill>
                <a:latin typeface="+mj-lt"/>
                <a:cs typeface="Arial" pitchFamily="34" charset="0"/>
              </a:defRPr>
            </a:lvl1pPr>
            <a:lvl2pPr fontAlgn="base">
              <a:spcBef>
                <a:spcPct val="0"/>
              </a:spcBef>
              <a:spcAft>
                <a:spcPct val="0"/>
              </a:spcAft>
              <a:defRPr sz="2800" b="1">
                <a:solidFill>
                  <a:srgbClr val="6F6F6F"/>
                </a:solidFill>
                <a:latin typeface="Arial" charset="0"/>
                <a:cs typeface="Arial" charset="0"/>
              </a:defRPr>
            </a:lvl2pPr>
            <a:lvl3pPr fontAlgn="base">
              <a:spcBef>
                <a:spcPct val="0"/>
              </a:spcBef>
              <a:spcAft>
                <a:spcPct val="0"/>
              </a:spcAft>
              <a:defRPr sz="2800" b="1">
                <a:solidFill>
                  <a:srgbClr val="6F6F6F"/>
                </a:solidFill>
                <a:latin typeface="Arial" charset="0"/>
                <a:cs typeface="Arial" charset="0"/>
              </a:defRPr>
            </a:lvl3pPr>
            <a:lvl4pPr fontAlgn="base">
              <a:spcBef>
                <a:spcPct val="0"/>
              </a:spcBef>
              <a:spcAft>
                <a:spcPct val="0"/>
              </a:spcAft>
              <a:defRPr sz="2800" b="1">
                <a:solidFill>
                  <a:srgbClr val="6F6F6F"/>
                </a:solidFill>
                <a:latin typeface="Arial" charset="0"/>
                <a:cs typeface="Arial" charset="0"/>
              </a:defRPr>
            </a:lvl4pPr>
            <a:lvl5pPr fontAlgn="base">
              <a:spcBef>
                <a:spcPct val="0"/>
              </a:spcBef>
              <a:spcAft>
                <a:spcPct val="0"/>
              </a:spcAft>
              <a:defRPr sz="2800" b="1">
                <a:solidFill>
                  <a:srgbClr val="6F6F6F"/>
                </a:solidFill>
                <a:latin typeface="Arial" charset="0"/>
                <a:cs typeface="Arial" charset="0"/>
              </a:defRPr>
            </a:lvl5pPr>
            <a:lvl6pPr marL="457200" fontAlgn="base">
              <a:spcBef>
                <a:spcPct val="0"/>
              </a:spcBef>
              <a:spcAft>
                <a:spcPct val="0"/>
              </a:spcAft>
              <a:defRPr sz="2800" b="1">
                <a:solidFill>
                  <a:srgbClr val="17375E"/>
                </a:solidFill>
                <a:latin typeface="Arial" charset="0"/>
                <a:cs typeface="Arial" charset="0"/>
              </a:defRPr>
            </a:lvl6pPr>
            <a:lvl7pPr marL="914400" fontAlgn="base">
              <a:spcBef>
                <a:spcPct val="0"/>
              </a:spcBef>
              <a:spcAft>
                <a:spcPct val="0"/>
              </a:spcAft>
              <a:defRPr sz="2800" b="1">
                <a:solidFill>
                  <a:srgbClr val="17375E"/>
                </a:solidFill>
                <a:latin typeface="Arial" charset="0"/>
                <a:cs typeface="Arial" charset="0"/>
              </a:defRPr>
            </a:lvl7pPr>
            <a:lvl8pPr marL="1371600" fontAlgn="base">
              <a:spcBef>
                <a:spcPct val="0"/>
              </a:spcBef>
              <a:spcAft>
                <a:spcPct val="0"/>
              </a:spcAft>
              <a:defRPr sz="2800" b="1">
                <a:solidFill>
                  <a:srgbClr val="17375E"/>
                </a:solidFill>
                <a:latin typeface="Arial" charset="0"/>
                <a:cs typeface="Arial" charset="0"/>
              </a:defRPr>
            </a:lvl8pPr>
            <a:lvl9pPr marL="1828800" fontAlgn="base">
              <a:spcBef>
                <a:spcPct val="0"/>
              </a:spcBef>
              <a:spcAft>
                <a:spcPct val="0"/>
              </a:spcAft>
              <a:defRPr sz="2800" b="1">
                <a:solidFill>
                  <a:srgbClr val="17375E"/>
                </a:solidFill>
                <a:latin typeface="Arial" charset="0"/>
                <a:cs typeface="Arial" charset="0"/>
              </a:defRPr>
            </a:lvl9pPr>
          </a:lstStyle>
          <a:p>
            <a:pPr algn="ctr"/>
            <a:r>
              <a:rPr lang="en-US" sz="2000" dirty="0"/>
              <a:t>Monitoring of the paid through Reimbursement claims</a:t>
            </a:r>
            <a:endParaRPr lang="en-US" sz="2000" dirty="0">
              <a:solidFill>
                <a:schemeClr val="bg1"/>
              </a:solidFill>
            </a:endParaRPr>
          </a:p>
        </p:txBody>
      </p:sp>
    </p:spTree>
    <p:extLst>
      <p:ext uri="{BB962C8B-B14F-4D97-AF65-F5344CB8AC3E}">
        <p14:creationId xmlns:p14="http://schemas.microsoft.com/office/powerpoint/2010/main" val="394411620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4EA45D13-522C-4B08-BB97-CB01DF3C17B8}" type="datetime1">
              <a:rPr lang="en-GB" smtClean="0"/>
              <a:t>01/02/2017</a:t>
            </a:fld>
            <a:endParaRPr lang="en-GB" dirty="0"/>
          </a:p>
        </p:txBody>
      </p:sp>
      <p:sp>
        <p:nvSpPr>
          <p:cNvPr id="7" name="Footer Placeholder 6"/>
          <p:cNvSpPr>
            <a:spLocks noGrp="1"/>
          </p:cNvSpPr>
          <p:nvPr>
            <p:ph type="ftr" sz="quarter" idx="11"/>
          </p:nvPr>
        </p:nvSpPr>
        <p:spPr/>
        <p:txBody>
          <a:bodyPr/>
          <a:lstStyle/>
          <a:p>
            <a:pPr>
              <a:defRPr/>
            </a:pPr>
            <a:r>
              <a:rPr lang="en-GB" smtClean="0"/>
              <a:t>MCFU</a:t>
            </a:r>
            <a:endParaRPr lang="en-GB"/>
          </a:p>
        </p:txBody>
      </p:sp>
      <p:sp>
        <p:nvSpPr>
          <p:cNvPr id="6" name="Slide Number Placeholder 5"/>
          <p:cNvSpPr>
            <a:spLocks noGrp="1"/>
          </p:cNvSpPr>
          <p:nvPr>
            <p:ph type="sldNum" sz="quarter" idx="12"/>
          </p:nvPr>
        </p:nvSpPr>
        <p:spPr/>
        <p:txBody>
          <a:bodyPr/>
          <a:lstStyle/>
          <a:p>
            <a:pPr>
              <a:defRPr/>
            </a:pPr>
            <a:fld id="{F5E4BA37-7F9A-42B1-BE85-808B4A636C75}" type="slidenum">
              <a:rPr lang="en-GB" smtClean="0"/>
              <a:pPr>
                <a:defRPr/>
              </a:pPr>
              <a:t>22</a:t>
            </a:fld>
            <a:endParaRPr lang="en-GB" dirty="0"/>
          </a:p>
        </p:txBody>
      </p:sp>
      <p:sp>
        <p:nvSpPr>
          <p:cNvPr id="4" name="Content Placeholder 3"/>
          <p:cNvSpPr>
            <a:spLocks noGrp="1"/>
          </p:cNvSpPr>
          <p:nvPr>
            <p:ph sz="half" idx="4294967295"/>
          </p:nvPr>
        </p:nvSpPr>
        <p:spPr>
          <a:xfrm>
            <a:off x="304800" y="1371600"/>
            <a:ext cx="8135937" cy="4662488"/>
          </a:xfrm>
          <a:ln>
            <a:solidFill>
              <a:schemeClr val="tx1"/>
            </a:solidFill>
          </a:ln>
        </p:spPr>
        <p:txBody>
          <a:bodyPr>
            <a:normAutofit/>
          </a:bodyPr>
          <a:lstStyle/>
          <a:p>
            <a:pPr marL="0" indent="0" algn="just">
              <a:buNone/>
            </a:pPr>
            <a:endParaRPr lang="en-US" sz="2200" dirty="0">
              <a:solidFill>
                <a:schemeClr val="tx1"/>
              </a:solidFill>
            </a:endParaRPr>
          </a:p>
          <a:p>
            <a:pPr marL="0" indent="0">
              <a:buNone/>
            </a:pPr>
            <a:endParaRPr lang="en-US" dirty="0">
              <a:solidFill>
                <a:schemeClr val="tx1"/>
              </a:solidFill>
            </a:endParaRPr>
          </a:p>
        </p:txBody>
      </p:sp>
      <p:pic>
        <p:nvPicPr>
          <p:cNvPr id="8" name="Picture 5" descr="G:\Images\delegation-3.jpg"/>
          <p:cNvPicPr>
            <a:picLocks noChangeAspect="1" noChangeArrowheads="1"/>
          </p:cNvPicPr>
          <p:nvPr/>
        </p:nvPicPr>
        <p:blipFill>
          <a:blip r:embed="rId2"/>
          <a:srcRect/>
          <a:stretch>
            <a:fillRect/>
          </a:stretch>
        </p:blipFill>
        <p:spPr bwMode="auto">
          <a:xfrm>
            <a:off x="4889203" y="3248593"/>
            <a:ext cx="3236913" cy="2634985"/>
          </a:xfrm>
          <a:prstGeom prst="rect">
            <a:avLst/>
          </a:prstGeom>
        </p:spPr>
        <p:style>
          <a:lnRef idx="1">
            <a:schemeClr val="accent2"/>
          </a:lnRef>
          <a:fillRef idx="3">
            <a:schemeClr val="accent2"/>
          </a:fillRef>
          <a:effectRef idx="2">
            <a:schemeClr val="accent2"/>
          </a:effectRef>
          <a:fontRef idx="minor">
            <a:schemeClr val="lt1"/>
          </a:fontRef>
        </p:style>
      </p:pic>
      <p:cxnSp>
        <p:nvCxnSpPr>
          <p:cNvPr id="9" name="Straight Connector 8"/>
          <p:cNvCxnSpPr>
            <a:cxnSpLocks noChangeShapeType="1"/>
          </p:cNvCxnSpPr>
          <p:nvPr/>
        </p:nvCxnSpPr>
        <p:spPr bwMode="auto">
          <a:xfrm rot="10800000" flipV="1">
            <a:off x="5101881" y="3454109"/>
            <a:ext cx="3035300" cy="2032000"/>
          </a:xfrm>
          <a:prstGeom prst="line">
            <a:avLst/>
          </a:prstGeom>
          <a:noFill/>
          <a:ln w="28575" algn="ctr">
            <a:solidFill>
              <a:srgbClr val="002060"/>
            </a:solidFill>
            <a:round/>
            <a:headEnd/>
            <a:tailEnd/>
          </a:ln>
          <a:extLst>
            <a:ext uri="{909E8E84-426E-40DD-AFC4-6F175D3DCCD1}">
              <a14:hiddenFill xmlns:a14="http://schemas.microsoft.com/office/drawing/2010/main">
                <a:noFill/>
              </a14:hiddenFill>
            </a:ext>
          </a:extLst>
        </p:spPr>
      </p:cxnSp>
      <p:cxnSp>
        <p:nvCxnSpPr>
          <p:cNvPr id="10" name="Straight Connector 9"/>
          <p:cNvCxnSpPr/>
          <p:nvPr/>
        </p:nvCxnSpPr>
        <p:spPr bwMode="auto">
          <a:xfrm>
            <a:off x="5067772" y="3531035"/>
            <a:ext cx="3060700" cy="2070100"/>
          </a:xfrm>
          <a:prstGeom prst="line">
            <a:avLst/>
          </a:prstGeom>
          <a:ln>
            <a:headEnd type="none" w="med" len="med"/>
            <a:tailEnd type="none" w="med" len="med"/>
          </a:ln>
        </p:spPr>
        <p:style>
          <a:lnRef idx="3">
            <a:schemeClr val="accent2"/>
          </a:lnRef>
          <a:fillRef idx="0">
            <a:schemeClr val="accent2"/>
          </a:fillRef>
          <a:effectRef idx="2">
            <a:schemeClr val="accent2"/>
          </a:effectRef>
          <a:fontRef idx="minor">
            <a:schemeClr val="tx1"/>
          </a:fontRef>
        </p:style>
      </p:cxnSp>
      <p:sp>
        <p:nvSpPr>
          <p:cNvPr id="12" name="TextBox 2"/>
          <p:cNvSpPr txBox="1">
            <a:spLocks noChangeArrowheads="1"/>
          </p:cNvSpPr>
          <p:nvPr/>
        </p:nvSpPr>
        <p:spPr bwMode="auto">
          <a:xfrm>
            <a:off x="337457" y="508551"/>
            <a:ext cx="8120743" cy="523220"/>
          </a:xfrm>
          <a:prstGeom prst="rect">
            <a:avLst/>
          </a:prstGeom>
          <a:ln/>
          <a:effectLst>
            <a:innerShdw blurRad="63500" dist="50800" dir="5400000">
              <a:prstClr val="black">
                <a:alpha val="50000"/>
              </a:prstClr>
            </a:innerShdw>
          </a:effectLst>
          <a:extLst/>
        </p:spPr>
        <p:style>
          <a:lnRef idx="0">
            <a:schemeClr val="accent1"/>
          </a:lnRef>
          <a:fillRef idx="1003">
            <a:schemeClr val="lt2"/>
          </a:fillRef>
          <a:effectRef idx="3">
            <a:schemeClr val="accent1"/>
          </a:effectRef>
          <a:fontRef idx="minor">
            <a:schemeClr val="lt1"/>
          </a:fontRef>
        </p:style>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PART- 2</a:t>
            </a:r>
          </a:p>
        </p:txBody>
      </p:sp>
      <p:sp>
        <p:nvSpPr>
          <p:cNvPr id="13" name="TextBox 2"/>
          <p:cNvSpPr txBox="1">
            <a:spLocks noChangeArrowheads="1"/>
          </p:cNvSpPr>
          <p:nvPr/>
        </p:nvSpPr>
        <p:spPr bwMode="auto">
          <a:xfrm>
            <a:off x="337456" y="1031771"/>
            <a:ext cx="8120743" cy="568429"/>
          </a:xfrm>
          <a:prstGeom prst="rect">
            <a:avLst/>
          </a:prstGeom>
          <a:solidFill>
            <a:schemeClr val="bg1">
              <a:lumMod val="65000"/>
            </a:schemeClr>
          </a:solidFill>
          <a:ln>
            <a:headEnd/>
            <a:tailEnd/>
          </a:ln>
          <a:extLst/>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anchor="ctr" anchorCtr="0" compatLnSpc="1">
            <a:prstTxWarp prst="textNoShape">
              <a:avLst/>
            </a:prstTxWarp>
            <a:normAutofit/>
            <a:scene3d>
              <a:camera prst="orthographicFront"/>
              <a:lightRig rig="flat" dir="tl">
                <a:rot lat="0" lon="0" rev="6600000"/>
              </a:lightRig>
            </a:scene3d>
            <a:sp3d extrusionH="25400" contourW="8890">
              <a:bevelT w="38100" h="31750"/>
              <a:contourClr>
                <a:schemeClr val="accent2">
                  <a:shade val="75000"/>
                </a:schemeClr>
              </a:contourClr>
            </a:sp3d>
          </a:bodyPr>
          <a:lstStyle>
            <a:defPPr>
              <a:defRPr lang="en-US"/>
            </a:defPPr>
            <a:lvl1pPr fontAlgn="auto">
              <a:lnSpc>
                <a:spcPct val="80000"/>
              </a:lnSpc>
              <a:spcBef>
                <a:spcPts val="0"/>
              </a:spcBef>
              <a:spcAft>
                <a:spcPts val="0"/>
              </a:spcAft>
              <a:defRPr sz="2800" b="1">
                <a:solidFill>
                  <a:schemeClr val="tx1"/>
                </a:solidFill>
                <a:latin typeface="+mj-lt"/>
                <a:cs typeface="Arial" pitchFamily="34" charset="0"/>
              </a:defRPr>
            </a:lvl1pPr>
            <a:lvl2pPr fontAlgn="base">
              <a:spcBef>
                <a:spcPct val="0"/>
              </a:spcBef>
              <a:spcAft>
                <a:spcPct val="0"/>
              </a:spcAft>
              <a:defRPr sz="2800" b="1">
                <a:solidFill>
                  <a:srgbClr val="6F6F6F"/>
                </a:solidFill>
                <a:latin typeface="Arial" charset="0"/>
                <a:cs typeface="Arial" charset="0"/>
              </a:defRPr>
            </a:lvl2pPr>
            <a:lvl3pPr fontAlgn="base">
              <a:spcBef>
                <a:spcPct val="0"/>
              </a:spcBef>
              <a:spcAft>
                <a:spcPct val="0"/>
              </a:spcAft>
              <a:defRPr sz="2800" b="1">
                <a:solidFill>
                  <a:srgbClr val="6F6F6F"/>
                </a:solidFill>
                <a:latin typeface="Arial" charset="0"/>
                <a:cs typeface="Arial" charset="0"/>
              </a:defRPr>
            </a:lvl3pPr>
            <a:lvl4pPr fontAlgn="base">
              <a:spcBef>
                <a:spcPct val="0"/>
              </a:spcBef>
              <a:spcAft>
                <a:spcPct val="0"/>
              </a:spcAft>
              <a:defRPr sz="2800" b="1">
                <a:solidFill>
                  <a:srgbClr val="6F6F6F"/>
                </a:solidFill>
                <a:latin typeface="Arial" charset="0"/>
                <a:cs typeface="Arial" charset="0"/>
              </a:defRPr>
            </a:lvl4pPr>
            <a:lvl5pPr fontAlgn="base">
              <a:spcBef>
                <a:spcPct val="0"/>
              </a:spcBef>
              <a:spcAft>
                <a:spcPct val="0"/>
              </a:spcAft>
              <a:defRPr sz="2800" b="1">
                <a:solidFill>
                  <a:srgbClr val="6F6F6F"/>
                </a:solidFill>
                <a:latin typeface="Arial" charset="0"/>
                <a:cs typeface="Arial" charset="0"/>
              </a:defRPr>
            </a:lvl5pPr>
            <a:lvl6pPr marL="457200" fontAlgn="base">
              <a:spcBef>
                <a:spcPct val="0"/>
              </a:spcBef>
              <a:spcAft>
                <a:spcPct val="0"/>
              </a:spcAft>
              <a:defRPr sz="2800" b="1">
                <a:solidFill>
                  <a:srgbClr val="17375E"/>
                </a:solidFill>
                <a:latin typeface="Arial" charset="0"/>
                <a:cs typeface="Arial" charset="0"/>
              </a:defRPr>
            </a:lvl6pPr>
            <a:lvl7pPr marL="914400" fontAlgn="base">
              <a:spcBef>
                <a:spcPct val="0"/>
              </a:spcBef>
              <a:spcAft>
                <a:spcPct val="0"/>
              </a:spcAft>
              <a:defRPr sz="2800" b="1">
                <a:solidFill>
                  <a:srgbClr val="17375E"/>
                </a:solidFill>
                <a:latin typeface="Arial" charset="0"/>
                <a:cs typeface="Arial" charset="0"/>
              </a:defRPr>
            </a:lvl7pPr>
            <a:lvl8pPr marL="1371600" fontAlgn="base">
              <a:spcBef>
                <a:spcPct val="0"/>
              </a:spcBef>
              <a:spcAft>
                <a:spcPct val="0"/>
              </a:spcAft>
              <a:defRPr sz="2800" b="1">
                <a:solidFill>
                  <a:srgbClr val="17375E"/>
                </a:solidFill>
                <a:latin typeface="Arial" charset="0"/>
                <a:cs typeface="Arial" charset="0"/>
              </a:defRPr>
            </a:lvl8pPr>
            <a:lvl9pPr marL="1828800" fontAlgn="base">
              <a:spcBef>
                <a:spcPct val="0"/>
              </a:spcBef>
              <a:spcAft>
                <a:spcPct val="0"/>
              </a:spcAft>
              <a:defRPr sz="2800" b="1">
                <a:solidFill>
                  <a:srgbClr val="17375E"/>
                </a:solidFill>
                <a:latin typeface="Arial" charset="0"/>
                <a:cs typeface="Arial" charset="0"/>
              </a:defRPr>
            </a:lvl9pPr>
          </a:lstStyle>
          <a:p>
            <a:pPr algn="ctr"/>
            <a:r>
              <a:rPr lang="en-US" sz="2000" dirty="0">
                <a:ln w="11430"/>
                <a:effectLst>
                  <a:outerShdw blurRad="50800" dist="39000" dir="5460000" algn="tl">
                    <a:srgbClr val="000000">
                      <a:alpha val="38000"/>
                    </a:srgbClr>
                  </a:outerShdw>
                </a:effectLst>
              </a:rPr>
              <a:t>SOP for Advance </a:t>
            </a:r>
            <a:r>
              <a:rPr lang="en-US" sz="2000" dirty="0" smtClean="0">
                <a:ln w="11430"/>
                <a:effectLst>
                  <a:outerShdw blurRad="50800" dist="39000" dir="5460000" algn="tl">
                    <a:srgbClr val="000000">
                      <a:alpha val="38000"/>
                    </a:srgbClr>
                  </a:outerShdw>
                </a:effectLst>
              </a:rPr>
              <a:t>Money</a:t>
            </a:r>
            <a:endParaRPr lang="en-US" sz="2000" dirty="0">
              <a:ln w="11430"/>
              <a:effectLst>
                <a:outerShdw blurRad="50800" dist="39000" dir="5460000" algn="tl">
                  <a:srgbClr val="000000">
                    <a:alpha val="38000"/>
                  </a:srgbClr>
                </a:outerShdw>
              </a:effectLst>
            </a:endParaRPr>
          </a:p>
        </p:txBody>
      </p:sp>
      <p:sp>
        <p:nvSpPr>
          <p:cNvPr id="3" name="Rectangle 2"/>
          <p:cNvSpPr/>
          <p:nvPr/>
        </p:nvSpPr>
        <p:spPr>
          <a:xfrm>
            <a:off x="418011" y="2048264"/>
            <a:ext cx="8040189" cy="1200329"/>
          </a:xfrm>
          <a:prstGeom prst="rect">
            <a:avLst/>
          </a:prstGeom>
        </p:spPr>
        <p:txBody>
          <a:bodyPr wrap="square">
            <a:spAutoFit/>
          </a:bodyPr>
          <a:lstStyle/>
          <a:p>
            <a:pPr algn="just"/>
            <a:r>
              <a:rPr lang="en-US" dirty="0"/>
              <a:t>The maximum amount that can be requested as advance money is </a:t>
            </a:r>
            <a:r>
              <a:rPr lang="en-US" b="1" u="sng" dirty="0">
                <a:solidFill>
                  <a:srgbClr val="FF0000"/>
                </a:solidFill>
              </a:rPr>
              <a:t>6,000,000 MMK </a:t>
            </a:r>
            <a:r>
              <a:rPr lang="en-US" dirty="0"/>
              <a:t>and within the cost ceiling in the Quarterly Work plan. </a:t>
            </a:r>
            <a:r>
              <a:rPr lang="en-GB" dirty="0"/>
              <a:t>Payments can only be made through bank transfers or by cheque, and cannot be made in cash.</a:t>
            </a:r>
          </a:p>
        </p:txBody>
      </p:sp>
      <p:sp>
        <p:nvSpPr>
          <p:cNvPr id="15" name="TextBox 2"/>
          <p:cNvSpPr txBox="1">
            <a:spLocks noChangeArrowheads="1"/>
          </p:cNvSpPr>
          <p:nvPr/>
        </p:nvSpPr>
        <p:spPr bwMode="auto">
          <a:xfrm>
            <a:off x="324393" y="1479835"/>
            <a:ext cx="8120743" cy="568429"/>
          </a:xfrm>
          <a:prstGeom prst="rect">
            <a:avLst/>
          </a:prstGeom>
          <a:solidFill>
            <a:schemeClr val="bg1">
              <a:lumMod val="65000"/>
            </a:schemeClr>
          </a:solidFill>
          <a:ln>
            <a:headEnd/>
            <a:tailEnd/>
          </a:ln>
          <a:extLst/>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anchor="ctr" anchorCtr="0" compatLnSpc="1">
            <a:prstTxWarp prst="textNoShape">
              <a:avLst/>
            </a:prstTxWarp>
            <a:normAutofit/>
            <a:scene3d>
              <a:camera prst="orthographicFront"/>
              <a:lightRig rig="flat" dir="tl">
                <a:rot lat="0" lon="0" rev="6600000"/>
              </a:lightRig>
            </a:scene3d>
            <a:sp3d extrusionH="25400" contourW="8890">
              <a:bevelT w="38100" h="31750"/>
              <a:contourClr>
                <a:schemeClr val="accent2">
                  <a:shade val="75000"/>
                </a:schemeClr>
              </a:contourClr>
            </a:sp3d>
          </a:bodyPr>
          <a:lstStyle>
            <a:defPPr>
              <a:defRPr lang="en-US"/>
            </a:defPPr>
            <a:lvl1pPr fontAlgn="auto">
              <a:lnSpc>
                <a:spcPct val="80000"/>
              </a:lnSpc>
              <a:spcBef>
                <a:spcPts val="0"/>
              </a:spcBef>
              <a:spcAft>
                <a:spcPts val="0"/>
              </a:spcAft>
              <a:defRPr sz="2800" b="1">
                <a:solidFill>
                  <a:schemeClr val="tx1"/>
                </a:solidFill>
                <a:latin typeface="+mj-lt"/>
                <a:cs typeface="Arial" pitchFamily="34" charset="0"/>
              </a:defRPr>
            </a:lvl1pPr>
            <a:lvl2pPr fontAlgn="base">
              <a:spcBef>
                <a:spcPct val="0"/>
              </a:spcBef>
              <a:spcAft>
                <a:spcPct val="0"/>
              </a:spcAft>
              <a:defRPr sz="2800" b="1">
                <a:solidFill>
                  <a:srgbClr val="6F6F6F"/>
                </a:solidFill>
                <a:latin typeface="Arial" charset="0"/>
                <a:cs typeface="Arial" charset="0"/>
              </a:defRPr>
            </a:lvl2pPr>
            <a:lvl3pPr fontAlgn="base">
              <a:spcBef>
                <a:spcPct val="0"/>
              </a:spcBef>
              <a:spcAft>
                <a:spcPct val="0"/>
              </a:spcAft>
              <a:defRPr sz="2800" b="1">
                <a:solidFill>
                  <a:srgbClr val="6F6F6F"/>
                </a:solidFill>
                <a:latin typeface="Arial" charset="0"/>
                <a:cs typeface="Arial" charset="0"/>
              </a:defRPr>
            </a:lvl3pPr>
            <a:lvl4pPr fontAlgn="base">
              <a:spcBef>
                <a:spcPct val="0"/>
              </a:spcBef>
              <a:spcAft>
                <a:spcPct val="0"/>
              </a:spcAft>
              <a:defRPr sz="2800" b="1">
                <a:solidFill>
                  <a:srgbClr val="6F6F6F"/>
                </a:solidFill>
                <a:latin typeface="Arial" charset="0"/>
                <a:cs typeface="Arial" charset="0"/>
              </a:defRPr>
            </a:lvl4pPr>
            <a:lvl5pPr fontAlgn="base">
              <a:spcBef>
                <a:spcPct val="0"/>
              </a:spcBef>
              <a:spcAft>
                <a:spcPct val="0"/>
              </a:spcAft>
              <a:defRPr sz="2800" b="1">
                <a:solidFill>
                  <a:srgbClr val="6F6F6F"/>
                </a:solidFill>
                <a:latin typeface="Arial" charset="0"/>
                <a:cs typeface="Arial" charset="0"/>
              </a:defRPr>
            </a:lvl5pPr>
            <a:lvl6pPr marL="457200" fontAlgn="base">
              <a:spcBef>
                <a:spcPct val="0"/>
              </a:spcBef>
              <a:spcAft>
                <a:spcPct val="0"/>
              </a:spcAft>
              <a:defRPr sz="2800" b="1">
                <a:solidFill>
                  <a:srgbClr val="17375E"/>
                </a:solidFill>
                <a:latin typeface="Arial" charset="0"/>
                <a:cs typeface="Arial" charset="0"/>
              </a:defRPr>
            </a:lvl6pPr>
            <a:lvl7pPr marL="914400" fontAlgn="base">
              <a:spcBef>
                <a:spcPct val="0"/>
              </a:spcBef>
              <a:spcAft>
                <a:spcPct val="0"/>
              </a:spcAft>
              <a:defRPr sz="2800" b="1">
                <a:solidFill>
                  <a:srgbClr val="17375E"/>
                </a:solidFill>
                <a:latin typeface="Arial" charset="0"/>
                <a:cs typeface="Arial" charset="0"/>
              </a:defRPr>
            </a:lvl7pPr>
            <a:lvl8pPr marL="1371600" fontAlgn="base">
              <a:spcBef>
                <a:spcPct val="0"/>
              </a:spcBef>
              <a:spcAft>
                <a:spcPct val="0"/>
              </a:spcAft>
              <a:defRPr sz="2800" b="1">
                <a:solidFill>
                  <a:srgbClr val="17375E"/>
                </a:solidFill>
                <a:latin typeface="Arial" charset="0"/>
                <a:cs typeface="Arial" charset="0"/>
              </a:defRPr>
            </a:lvl8pPr>
            <a:lvl9pPr marL="1828800" fontAlgn="base">
              <a:spcBef>
                <a:spcPct val="0"/>
              </a:spcBef>
              <a:spcAft>
                <a:spcPct val="0"/>
              </a:spcAft>
              <a:defRPr sz="2800" b="1">
                <a:solidFill>
                  <a:srgbClr val="17375E"/>
                </a:solidFill>
                <a:latin typeface="Arial" charset="0"/>
                <a:cs typeface="Arial" charset="0"/>
              </a:defRPr>
            </a:lvl9pPr>
          </a:lstStyle>
          <a:p>
            <a:pPr algn="ctr"/>
            <a:r>
              <a:rPr lang="en-US" sz="2000" dirty="0" smtClean="0">
                <a:ln w="11430"/>
                <a:effectLst>
                  <a:outerShdw blurRad="50800" dist="39000" dir="5460000" algn="tl">
                    <a:srgbClr val="000000">
                      <a:alpha val="38000"/>
                    </a:srgbClr>
                  </a:outerShdw>
                </a:effectLst>
              </a:rPr>
              <a:t>Limitation </a:t>
            </a:r>
            <a:endParaRPr lang="en-US" sz="2000" dirty="0">
              <a:ln w="11430"/>
              <a:effectLst>
                <a:outerShdw blurRad="50800" dist="39000" dir="5460000" algn="tl">
                  <a:srgbClr val="000000">
                    <a:alpha val="38000"/>
                  </a:srgbClr>
                </a:outerShdw>
              </a:effectLst>
            </a:endParaRPr>
          </a:p>
        </p:txBody>
      </p:sp>
    </p:spTree>
    <p:extLst>
      <p:ext uri="{BB962C8B-B14F-4D97-AF65-F5344CB8AC3E}">
        <p14:creationId xmlns:p14="http://schemas.microsoft.com/office/powerpoint/2010/main" val="32857517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ox(in)">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ppt_x"/>
                                          </p:val>
                                        </p:tav>
                                        <p:tav tm="100000">
                                          <p:val>
                                            <p:strVal val="#ppt_x"/>
                                          </p:val>
                                        </p:tav>
                                      </p:tavLst>
                                    </p:anim>
                                    <p:anim calcmode="lin" valueType="num">
                                      <p:cBhvr additive="base">
                                        <p:cTn id="13"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500" fill="hold"/>
                                        <p:tgtEl>
                                          <p:spTgt spid="10"/>
                                        </p:tgtEl>
                                        <p:attrNameLst>
                                          <p:attrName>ppt_x</p:attrName>
                                        </p:attrNameLst>
                                      </p:cBhvr>
                                      <p:tavLst>
                                        <p:tav tm="0">
                                          <p:val>
                                            <p:strVal val="#ppt_x"/>
                                          </p:val>
                                        </p:tav>
                                        <p:tav tm="100000">
                                          <p:val>
                                            <p:strVal val="#ppt_x"/>
                                          </p:val>
                                        </p:tav>
                                      </p:tavLst>
                                    </p:anim>
                                    <p:anim calcmode="lin" valueType="num">
                                      <p:cBhvr additive="base">
                                        <p:cTn id="19"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G:\Images\advance-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26755" y="2514600"/>
            <a:ext cx="2998788"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graphicFrame>
        <p:nvGraphicFramePr>
          <p:cNvPr id="3" name="Table 2"/>
          <p:cNvGraphicFramePr>
            <a:graphicFrameLocks noGrp="1"/>
          </p:cNvGraphicFramePr>
          <p:nvPr>
            <p:extLst>
              <p:ext uri="{D42A27DB-BD31-4B8C-83A1-F6EECF244321}">
                <p14:modId xmlns:p14="http://schemas.microsoft.com/office/powerpoint/2010/main" val="2668269402"/>
              </p:ext>
            </p:extLst>
          </p:nvPr>
        </p:nvGraphicFramePr>
        <p:xfrm>
          <a:off x="337457" y="2514600"/>
          <a:ext cx="4310744" cy="3429000"/>
        </p:xfrm>
        <a:graphic>
          <a:graphicData uri="http://schemas.openxmlformats.org/drawingml/2006/table">
            <a:tbl>
              <a:tblPr firstRow="1" bandRow="1">
                <a:effectLst>
                  <a:innerShdw blurRad="63500" dist="50800" dir="5400000">
                    <a:prstClr val="black">
                      <a:alpha val="50000"/>
                    </a:prstClr>
                  </a:innerShdw>
                </a:effectLst>
                <a:tableStyleId>{5C22544A-7EE6-4342-B048-85BDC9FD1C3A}</a:tableStyleId>
              </a:tblPr>
              <a:tblGrid>
                <a:gridCol w="4310744"/>
              </a:tblGrid>
              <a:tr h="3429000">
                <a:tc>
                  <a:txBody>
                    <a:bodyPr/>
                    <a:lstStyle/>
                    <a:p>
                      <a:pPr algn="just">
                        <a:buFont typeface="Wingdings" panose="05000000000000000000" pitchFamily="2" charset="2"/>
                        <a:buChar char="Ø"/>
                      </a:pPr>
                      <a:r>
                        <a:rPr lang="en-US" sz="1800" u="sng" dirty="0" smtClean="0">
                          <a:solidFill>
                            <a:srgbClr val="FF0000"/>
                          </a:solidFill>
                        </a:rPr>
                        <a:t>The National </a:t>
                      </a:r>
                      <a:r>
                        <a:rPr lang="en-US" sz="1800" u="sng" dirty="0" err="1" smtClean="0">
                          <a:solidFill>
                            <a:srgbClr val="FF0000"/>
                          </a:solidFill>
                        </a:rPr>
                        <a:t>Programme</a:t>
                      </a:r>
                      <a:r>
                        <a:rPr lang="en-US" sz="1800" u="sng" dirty="0" smtClean="0">
                          <a:solidFill>
                            <a:srgbClr val="FF0000"/>
                          </a:solidFill>
                        </a:rPr>
                        <a:t> Manager </a:t>
                      </a:r>
                      <a:r>
                        <a:rPr lang="en-US" sz="1800" u="none" dirty="0" smtClean="0">
                          <a:solidFill>
                            <a:schemeClr val="tx1"/>
                          </a:solidFill>
                        </a:rPr>
                        <a:t>will designate a DoPH official as an </a:t>
                      </a:r>
                      <a:r>
                        <a:rPr lang="en-US" sz="1800" u="none" dirty="0" smtClean="0">
                          <a:solidFill>
                            <a:srgbClr val="FF0000"/>
                          </a:solidFill>
                        </a:rPr>
                        <a:t>Advance Money Custodian</a:t>
                      </a:r>
                      <a:r>
                        <a:rPr lang="en-US" sz="1800" u="sng" dirty="0" smtClean="0">
                          <a:solidFill>
                            <a:srgbClr val="FF0000"/>
                          </a:solidFill>
                        </a:rPr>
                        <a:t>.</a:t>
                      </a:r>
                    </a:p>
                    <a:p>
                      <a:pPr algn="just">
                        <a:buFont typeface="Wingdings" panose="05000000000000000000" pitchFamily="2" charset="2"/>
                        <a:buChar char="Ø"/>
                      </a:pPr>
                      <a:endParaRPr lang="en-US" sz="1800" dirty="0" smtClean="0">
                        <a:solidFill>
                          <a:schemeClr val="tx1"/>
                        </a:solidFill>
                      </a:endParaRPr>
                    </a:p>
                    <a:p>
                      <a:pPr algn="just">
                        <a:buFont typeface="Wingdings" panose="05000000000000000000" pitchFamily="2" charset="2"/>
                        <a:buChar char="Ø"/>
                      </a:pPr>
                      <a:r>
                        <a:rPr lang="en-US" sz="1800" dirty="0" smtClean="0">
                          <a:solidFill>
                            <a:schemeClr val="tx1"/>
                          </a:solidFill>
                        </a:rPr>
                        <a:t>Eligible custodians can </a:t>
                      </a:r>
                      <a:r>
                        <a:rPr lang="en-GB" sz="1800" dirty="0" smtClean="0">
                          <a:solidFill>
                            <a:schemeClr val="tx1"/>
                          </a:solidFill>
                        </a:rPr>
                        <a:t>only be officers, clerks or any other health staff in the MoHS at Central, S/R, District and Townships levels with corresponding responsibilities</a:t>
                      </a:r>
                      <a:endParaRPr lang="en-GB" dirty="0"/>
                    </a:p>
                  </a:txBody>
                  <a:tcPr>
                    <a:solidFill>
                      <a:schemeClr val="accent2">
                        <a:lumMod val="40000"/>
                        <a:lumOff val="60000"/>
                      </a:schemeClr>
                    </a:solidFill>
                  </a:tcPr>
                </a:tc>
              </a:tr>
            </a:tbl>
          </a:graphicData>
        </a:graphic>
      </p:graphicFrame>
      <p:sp>
        <p:nvSpPr>
          <p:cNvPr id="4" name="TextBox 2"/>
          <p:cNvSpPr txBox="1">
            <a:spLocks noChangeArrowheads="1"/>
          </p:cNvSpPr>
          <p:nvPr/>
        </p:nvSpPr>
        <p:spPr bwMode="auto">
          <a:xfrm>
            <a:off x="337457" y="508551"/>
            <a:ext cx="8120743" cy="523220"/>
          </a:xfrm>
          <a:prstGeom prst="rect">
            <a:avLst/>
          </a:prstGeom>
          <a:ln/>
          <a:effectLst>
            <a:innerShdw blurRad="63500" dist="50800" dir="5400000">
              <a:prstClr val="black">
                <a:alpha val="50000"/>
              </a:prstClr>
            </a:innerShdw>
          </a:effectLst>
          <a:extLst/>
        </p:spPr>
        <p:style>
          <a:lnRef idx="0">
            <a:schemeClr val="accent1"/>
          </a:lnRef>
          <a:fillRef idx="1003">
            <a:schemeClr val="lt2"/>
          </a:fillRef>
          <a:effectRef idx="3">
            <a:schemeClr val="accent1"/>
          </a:effectRef>
          <a:fontRef idx="minor">
            <a:schemeClr val="lt1"/>
          </a:fontRef>
        </p:style>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PART- 2</a:t>
            </a:r>
          </a:p>
        </p:txBody>
      </p:sp>
      <p:sp>
        <p:nvSpPr>
          <p:cNvPr id="5" name="TextBox 2"/>
          <p:cNvSpPr txBox="1">
            <a:spLocks noChangeArrowheads="1"/>
          </p:cNvSpPr>
          <p:nvPr/>
        </p:nvSpPr>
        <p:spPr bwMode="auto">
          <a:xfrm>
            <a:off x="337456" y="1031771"/>
            <a:ext cx="8120743" cy="568429"/>
          </a:xfrm>
          <a:prstGeom prst="rect">
            <a:avLst/>
          </a:prstGeom>
          <a:solidFill>
            <a:schemeClr val="bg1">
              <a:lumMod val="65000"/>
            </a:schemeClr>
          </a:solidFill>
          <a:ln>
            <a:headEnd/>
            <a:tailEnd/>
          </a:ln>
          <a:extLst/>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anchor="ctr" anchorCtr="0" compatLnSpc="1">
            <a:prstTxWarp prst="textNoShape">
              <a:avLst/>
            </a:prstTxWarp>
            <a:normAutofit/>
            <a:scene3d>
              <a:camera prst="orthographicFront"/>
              <a:lightRig rig="flat" dir="tl">
                <a:rot lat="0" lon="0" rev="6600000"/>
              </a:lightRig>
            </a:scene3d>
            <a:sp3d extrusionH="25400" contourW="8890">
              <a:bevelT w="38100" h="31750"/>
              <a:contourClr>
                <a:schemeClr val="accent2">
                  <a:shade val="75000"/>
                </a:schemeClr>
              </a:contourClr>
            </a:sp3d>
          </a:bodyPr>
          <a:lstStyle>
            <a:defPPr>
              <a:defRPr lang="en-US"/>
            </a:defPPr>
            <a:lvl1pPr fontAlgn="auto">
              <a:lnSpc>
                <a:spcPct val="80000"/>
              </a:lnSpc>
              <a:spcBef>
                <a:spcPts val="0"/>
              </a:spcBef>
              <a:spcAft>
                <a:spcPts val="0"/>
              </a:spcAft>
              <a:defRPr sz="2800" b="1">
                <a:solidFill>
                  <a:schemeClr val="tx1"/>
                </a:solidFill>
                <a:latin typeface="+mj-lt"/>
                <a:cs typeface="Arial" pitchFamily="34" charset="0"/>
              </a:defRPr>
            </a:lvl1pPr>
            <a:lvl2pPr fontAlgn="base">
              <a:spcBef>
                <a:spcPct val="0"/>
              </a:spcBef>
              <a:spcAft>
                <a:spcPct val="0"/>
              </a:spcAft>
              <a:defRPr sz="2800" b="1">
                <a:solidFill>
                  <a:srgbClr val="6F6F6F"/>
                </a:solidFill>
                <a:latin typeface="Arial" charset="0"/>
                <a:cs typeface="Arial" charset="0"/>
              </a:defRPr>
            </a:lvl2pPr>
            <a:lvl3pPr fontAlgn="base">
              <a:spcBef>
                <a:spcPct val="0"/>
              </a:spcBef>
              <a:spcAft>
                <a:spcPct val="0"/>
              </a:spcAft>
              <a:defRPr sz="2800" b="1">
                <a:solidFill>
                  <a:srgbClr val="6F6F6F"/>
                </a:solidFill>
                <a:latin typeface="Arial" charset="0"/>
                <a:cs typeface="Arial" charset="0"/>
              </a:defRPr>
            </a:lvl3pPr>
            <a:lvl4pPr fontAlgn="base">
              <a:spcBef>
                <a:spcPct val="0"/>
              </a:spcBef>
              <a:spcAft>
                <a:spcPct val="0"/>
              </a:spcAft>
              <a:defRPr sz="2800" b="1">
                <a:solidFill>
                  <a:srgbClr val="6F6F6F"/>
                </a:solidFill>
                <a:latin typeface="Arial" charset="0"/>
                <a:cs typeface="Arial" charset="0"/>
              </a:defRPr>
            </a:lvl4pPr>
            <a:lvl5pPr fontAlgn="base">
              <a:spcBef>
                <a:spcPct val="0"/>
              </a:spcBef>
              <a:spcAft>
                <a:spcPct val="0"/>
              </a:spcAft>
              <a:defRPr sz="2800" b="1">
                <a:solidFill>
                  <a:srgbClr val="6F6F6F"/>
                </a:solidFill>
                <a:latin typeface="Arial" charset="0"/>
                <a:cs typeface="Arial" charset="0"/>
              </a:defRPr>
            </a:lvl5pPr>
            <a:lvl6pPr marL="457200" fontAlgn="base">
              <a:spcBef>
                <a:spcPct val="0"/>
              </a:spcBef>
              <a:spcAft>
                <a:spcPct val="0"/>
              </a:spcAft>
              <a:defRPr sz="2800" b="1">
                <a:solidFill>
                  <a:srgbClr val="17375E"/>
                </a:solidFill>
                <a:latin typeface="Arial" charset="0"/>
                <a:cs typeface="Arial" charset="0"/>
              </a:defRPr>
            </a:lvl6pPr>
            <a:lvl7pPr marL="914400" fontAlgn="base">
              <a:spcBef>
                <a:spcPct val="0"/>
              </a:spcBef>
              <a:spcAft>
                <a:spcPct val="0"/>
              </a:spcAft>
              <a:defRPr sz="2800" b="1">
                <a:solidFill>
                  <a:srgbClr val="17375E"/>
                </a:solidFill>
                <a:latin typeface="Arial" charset="0"/>
                <a:cs typeface="Arial" charset="0"/>
              </a:defRPr>
            </a:lvl7pPr>
            <a:lvl8pPr marL="1371600" fontAlgn="base">
              <a:spcBef>
                <a:spcPct val="0"/>
              </a:spcBef>
              <a:spcAft>
                <a:spcPct val="0"/>
              </a:spcAft>
              <a:defRPr sz="2800" b="1">
                <a:solidFill>
                  <a:srgbClr val="17375E"/>
                </a:solidFill>
                <a:latin typeface="Arial" charset="0"/>
                <a:cs typeface="Arial" charset="0"/>
              </a:defRPr>
            </a:lvl8pPr>
            <a:lvl9pPr marL="1828800" fontAlgn="base">
              <a:spcBef>
                <a:spcPct val="0"/>
              </a:spcBef>
              <a:spcAft>
                <a:spcPct val="0"/>
              </a:spcAft>
              <a:defRPr sz="2800" b="1">
                <a:solidFill>
                  <a:srgbClr val="17375E"/>
                </a:solidFill>
                <a:latin typeface="Arial" charset="0"/>
                <a:cs typeface="Arial" charset="0"/>
              </a:defRPr>
            </a:lvl9pPr>
          </a:lstStyle>
          <a:p>
            <a:pPr algn="ctr"/>
            <a:r>
              <a:rPr lang="en-US" sz="2000" dirty="0">
                <a:ln w="11430"/>
                <a:effectLst>
                  <a:outerShdw blurRad="50800" dist="39000" dir="5460000" algn="tl">
                    <a:srgbClr val="000000">
                      <a:alpha val="38000"/>
                    </a:srgbClr>
                  </a:outerShdw>
                </a:effectLst>
              </a:rPr>
              <a:t>SOP for Advance </a:t>
            </a:r>
            <a:r>
              <a:rPr lang="en-US" sz="2000" dirty="0" smtClean="0">
                <a:ln w="11430"/>
                <a:effectLst>
                  <a:outerShdw blurRad="50800" dist="39000" dir="5460000" algn="tl">
                    <a:srgbClr val="000000">
                      <a:alpha val="38000"/>
                    </a:srgbClr>
                  </a:outerShdw>
                </a:effectLst>
              </a:rPr>
              <a:t>Money</a:t>
            </a:r>
            <a:endParaRPr lang="en-US" sz="2000" dirty="0">
              <a:ln w="11430"/>
              <a:effectLst>
                <a:outerShdw blurRad="50800" dist="39000" dir="5460000" algn="tl">
                  <a:srgbClr val="000000">
                    <a:alpha val="38000"/>
                  </a:srgbClr>
                </a:outerShdw>
              </a:effectLst>
            </a:endParaRPr>
          </a:p>
        </p:txBody>
      </p:sp>
      <p:sp>
        <p:nvSpPr>
          <p:cNvPr id="6" name="TextBox 2"/>
          <p:cNvSpPr txBox="1">
            <a:spLocks noChangeArrowheads="1"/>
          </p:cNvSpPr>
          <p:nvPr/>
        </p:nvSpPr>
        <p:spPr bwMode="auto">
          <a:xfrm>
            <a:off x="324393" y="1479835"/>
            <a:ext cx="8120743" cy="568429"/>
          </a:xfrm>
          <a:prstGeom prst="rect">
            <a:avLst/>
          </a:prstGeom>
          <a:solidFill>
            <a:schemeClr val="bg1">
              <a:lumMod val="65000"/>
            </a:schemeClr>
          </a:solidFill>
          <a:ln>
            <a:headEnd/>
            <a:tailEnd/>
          </a:ln>
          <a:extLst/>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anchor="ctr" anchorCtr="0" compatLnSpc="1">
            <a:prstTxWarp prst="textNoShape">
              <a:avLst/>
            </a:prstTxWarp>
            <a:normAutofit/>
            <a:scene3d>
              <a:camera prst="orthographicFront"/>
              <a:lightRig rig="flat" dir="tl">
                <a:rot lat="0" lon="0" rev="6600000"/>
              </a:lightRig>
            </a:scene3d>
            <a:sp3d extrusionH="25400" contourW="8890">
              <a:bevelT w="38100" h="31750"/>
              <a:contourClr>
                <a:schemeClr val="accent2">
                  <a:shade val="75000"/>
                </a:schemeClr>
              </a:contourClr>
            </a:sp3d>
          </a:bodyPr>
          <a:lstStyle>
            <a:defPPr>
              <a:defRPr lang="en-US"/>
            </a:defPPr>
            <a:lvl1pPr fontAlgn="auto">
              <a:lnSpc>
                <a:spcPct val="80000"/>
              </a:lnSpc>
              <a:spcBef>
                <a:spcPts val="0"/>
              </a:spcBef>
              <a:spcAft>
                <a:spcPts val="0"/>
              </a:spcAft>
              <a:defRPr sz="2800" b="1">
                <a:solidFill>
                  <a:schemeClr val="tx1"/>
                </a:solidFill>
                <a:latin typeface="+mj-lt"/>
                <a:cs typeface="Arial" pitchFamily="34" charset="0"/>
              </a:defRPr>
            </a:lvl1pPr>
            <a:lvl2pPr fontAlgn="base">
              <a:spcBef>
                <a:spcPct val="0"/>
              </a:spcBef>
              <a:spcAft>
                <a:spcPct val="0"/>
              </a:spcAft>
              <a:defRPr sz="2800" b="1">
                <a:solidFill>
                  <a:srgbClr val="6F6F6F"/>
                </a:solidFill>
                <a:latin typeface="Arial" charset="0"/>
                <a:cs typeface="Arial" charset="0"/>
              </a:defRPr>
            </a:lvl2pPr>
            <a:lvl3pPr fontAlgn="base">
              <a:spcBef>
                <a:spcPct val="0"/>
              </a:spcBef>
              <a:spcAft>
                <a:spcPct val="0"/>
              </a:spcAft>
              <a:defRPr sz="2800" b="1">
                <a:solidFill>
                  <a:srgbClr val="6F6F6F"/>
                </a:solidFill>
                <a:latin typeface="Arial" charset="0"/>
                <a:cs typeface="Arial" charset="0"/>
              </a:defRPr>
            </a:lvl3pPr>
            <a:lvl4pPr fontAlgn="base">
              <a:spcBef>
                <a:spcPct val="0"/>
              </a:spcBef>
              <a:spcAft>
                <a:spcPct val="0"/>
              </a:spcAft>
              <a:defRPr sz="2800" b="1">
                <a:solidFill>
                  <a:srgbClr val="6F6F6F"/>
                </a:solidFill>
                <a:latin typeface="Arial" charset="0"/>
                <a:cs typeface="Arial" charset="0"/>
              </a:defRPr>
            </a:lvl4pPr>
            <a:lvl5pPr fontAlgn="base">
              <a:spcBef>
                <a:spcPct val="0"/>
              </a:spcBef>
              <a:spcAft>
                <a:spcPct val="0"/>
              </a:spcAft>
              <a:defRPr sz="2800" b="1">
                <a:solidFill>
                  <a:srgbClr val="6F6F6F"/>
                </a:solidFill>
                <a:latin typeface="Arial" charset="0"/>
                <a:cs typeface="Arial" charset="0"/>
              </a:defRPr>
            </a:lvl5pPr>
            <a:lvl6pPr marL="457200" fontAlgn="base">
              <a:spcBef>
                <a:spcPct val="0"/>
              </a:spcBef>
              <a:spcAft>
                <a:spcPct val="0"/>
              </a:spcAft>
              <a:defRPr sz="2800" b="1">
                <a:solidFill>
                  <a:srgbClr val="17375E"/>
                </a:solidFill>
                <a:latin typeface="Arial" charset="0"/>
                <a:cs typeface="Arial" charset="0"/>
              </a:defRPr>
            </a:lvl6pPr>
            <a:lvl7pPr marL="914400" fontAlgn="base">
              <a:spcBef>
                <a:spcPct val="0"/>
              </a:spcBef>
              <a:spcAft>
                <a:spcPct val="0"/>
              </a:spcAft>
              <a:defRPr sz="2800" b="1">
                <a:solidFill>
                  <a:srgbClr val="17375E"/>
                </a:solidFill>
                <a:latin typeface="Arial" charset="0"/>
                <a:cs typeface="Arial" charset="0"/>
              </a:defRPr>
            </a:lvl7pPr>
            <a:lvl8pPr marL="1371600" fontAlgn="base">
              <a:spcBef>
                <a:spcPct val="0"/>
              </a:spcBef>
              <a:spcAft>
                <a:spcPct val="0"/>
              </a:spcAft>
              <a:defRPr sz="2800" b="1">
                <a:solidFill>
                  <a:srgbClr val="17375E"/>
                </a:solidFill>
                <a:latin typeface="Arial" charset="0"/>
                <a:cs typeface="Arial" charset="0"/>
              </a:defRPr>
            </a:lvl8pPr>
            <a:lvl9pPr marL="1828800" fontAlgn="base">
              <a:spcBef>
                <a:spcPct val="0"/>
              </a:spcBef>
              <a:spcAft>
                <a:spcPct val="0"/>
              </a:spcAft>
              <a:defRPr sz="2800" b="1">
                <a:solidFill>
                  <a:srgbClr val="17375E"/>
                </a:solidFill>
                <a:latin typeface="Arial" charset="0"/>
                <a:cs typeface="Arial" charset="0"/>
              </a:defRPr>
            </a:lvl9pPr>
          </a:lstStyle>
          <a:p>
            <a:pPr algn="ctr"/>
            <a:r>
              <a:rPr lang="en-US" sz="2000" dirty="0" smtClean="0">
                <a:ln w="11430"/>
                <a:effectLst>
                  <a:outerShdw blurRad="50800" dist="39000" dir="5460000" algn="tl">
                    <a:srgbClr val="000000">
                      <a:alpha val="38000"/>
                    </a:srgbClr>
                  </a:outerShdw>
                </a:effectLst>
              </a:rPr>
              <a:t>Appointment of Advance Money Custodian</a:t>
            </a:r>
            <a:endParaRPr lang="en-US" sz="2000" dirty="0">
              <a:ln w="11430"/>
              <a:effectLst>
                <a:outerShdw blurRad="50800" dist="39000" dir="5460000" algn="tl">
                  <a:srgbClr val="000000">
                    <a:alpha val="38000"/>
                  </a:srgbClr>
                </a:outerShdw>
              </a:effectLst>
            </a:endParaRPr>
          </a:p>
        </p:txBody>
      </p:sp>
    </p:spTree>
    <p:extLst>
      <p:ext uri="{BB962C8B-B14F-4D97-AF65-F5344CB8AC3E}">
        <p14:creationId xmlns:p14="http://schemas.microsoft.com/office/powerpoint/2010/main" val="159161128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43529FC6-D4C8-4532-AE97-1B6F8D0E3B7D}" type="datetime1">
              <a:rPr lang="en-GB" smtClean="0"/>
              <a:t>01/02/2017</a:t>
            </a:fld>
            <a:endParaRPr lang="en-GB" dirty="0"/>
          </a:p>
        </p:txBody>
      </p:sp>
      <p:sp>
        <p:nvSpPr>
          <p:cNvPr id="7" name="Footer Placeholder 6"/>
          <p:cNvSpPr>
            <a:spLocks noGrp="1"/>
          </p:cNvSpPr>
          <p:nvPr>
            <p:ph type="ftr" sz="quarter" idx="11"/>
          </p:nvPr>
        </p:nvSpPr>
        <p:spPr/>
        <p:txBody>
          <a:bodyPr/>
          <a:lstStyle/>
          <a:p>
            <a:pPr>
              <a:defRPr/>
            </a:pPr>
            <a:r>
              <a:rPr lang="en-GB" smtClean="0"/>
              <a:t>MCFU</a:t>
            </a:r>
            <a:endParaRPr lang="en-GB"/>
          </a:p>
        </p:txBody>
      </p:sp>
      <p:sp>
        <p:nvSpPr>
          <p:cNvPr id="6" name="Slide Number Placeholder 5"/>
          <p:cNvSpPr>
            <a:spLocks noGrp="1"/>
          </p:cNvSpPr>
          <p:nvPr>
            <p:ph type="sldNum" sz="quarter" idx="12"/>
          </p:nvPr>
        </p:nvSpPr>
        <p:spPr/>
        <p:txBody>
          <a:bodyPr/>
          <a:lstStyle/>
          <a:p>
            <a:pPr>
              <a:defRPr/>
            </a:pPr>
            <a:fld id="{F5E4BA37-7F9A-42B1-BE85-808B4A636C75}" type="slidenum">
              <a:rPr lang="en-GB" smtClean="0"/>
              <a:pPr>
                <a:defRPr/>
              </a:pPr>
              <a:t>24</a:t>
            </a:fld>
            <a:endParaRPr lang="en-GB" dirty="0"/>
          </a:p>
        </p:txBody>
      </p:sp>
      <p:sp>
        <p:nvSpPr>
          <p:cNvPr id="4" name="Content Placeholder 3"/>
          <p:cNvSpPr>
            <a:spLocks noGrp="1"/>
          </p:cNvSpPr>
          <p:nvPr>
            <p:ph sz="half" idx="4294967295"/>
          </p:nvPr>
        </p:nvSpPr>
        <p:spPr>
          <a:xfrm>
            <a:off x="337457" y="1981200"/>
            <a:ext cx="8120743" cy="4419600"/>
          </a:xfrm>
          <a:ln>
            <a:solidFill>
              <a:schemeClr val="tx1"/>
            </a:solidFill>
          </a:ln>
        </p:spPr>
        <p:txBody>
          <a:bodyPr>
            <a:noAutofit/>
          </a:bodyPr>
          <a:lstStyle/>
          <a:p>
            <a:pPr marL="0" indent="0" algn="just">
              <a:buNone/>
            </a:pPr>
            <a:endParaRPr lang="en-US" sz="2000" dirty="0" smtClean="0">
              <a:solidFill>
                <a:schemeClr val="tx1"/>
              </a:solidFill>
            </a:endParaRPr>
          </a:p>
          <a:p>
            <a:pPr algn="just">
              <a:buFont typeface="Wingdings" panose="05000000000000000000" pitchFamily="2" charset="2"/>
              <a:buChar char="Ø"/>
            </a:pPr>
            <a:r>
              <a:rPr lang="en-US" sz="2000" dirty="0" smtClean="0">
                <a:solidFill>
                  <a:schemeClr val="tx1"/>
                </a:solidFill>
              </a:rPr>
              <a:t>The </a:t>
            </a:r>
            <a:r>
              <a:rPr lang="en-US" sz="2000" dirty="0">
                <a:solidFill>
                  <a:schemeClr val="tx1"/>
                </a:solidFill>
              </a:rPr>
              <a:t>Programme Manager will submit to UNOPS an Appointment of Custodian Form, Form </a:t>
            </a:r>
            <a:r>
              <a:rPr lang="en-US" sz="2000" dirty="0">
                <a:solidFill>
                  <a:schemeClr val="tx1"/>
                </a:solidFill>
                <a:hlinkClick r:id="rId2" action="ppaction://hlinkfile"/>
              </a:rPr>
              <a:t>AM-1</a:t>
            </a:r>
            <a:r>
              <a:rPr lang="en-US" sz="2000" dirty="0" smtClean="0">
                <a:solidFill>
                  <a:schemeClr val="tx1"/>
                </a:solidFill>
              </a:rPr>
              <a:t>.</a:t>
            </a:r>
          </a:p>
          <a:p>
            <a:pPr algn="just">
              <a:buFont typeface="Wingdings" panose="05000000000000000000" pitchFamily="2" charset="2"/>
              <a:buChar char="Ø"/>
            </a:pPr>
            <a:endParaRPr lang="en-US" sz="2000" dirty="0" smtClean="0">
              <a:solidFill>
                <a:schemeClr val="tx1"/>
              </a:solidFill>
            </a:endParaRPr>
          </a:p>
          <a:p>
            <a:pPr algn="just">
              <a:buFont typeface="Wingdings" panose="05000000000000000000" pitchFamily="2" charset="2"/>
              <a:buChar char="Ø"/>
            </a:pPr>
            <a:endParaRPr lang="en-US" sz="2000" dirty="0">
              <a:solidFill>
                <a:schemeClr val="tx1"/>
              </a:solidFill>
            </a:endParaRPr>
          </a:p>
          <a:p>
            <a:pPr algn="just">
              <a:buFont typeface="Wingdings" panose="05000000000000000000" pitchFamily="2" charset="2"/>
              <a:buChar char="Ø"/>
            </a:pPr>
            <a:endParaRPr lang="en-US" sz="2000" dirty="0" smtClean="0">
              <a:solidFill>
                <a:schemeClr val="tx1"/>
              </a:solidFill>
            </a:endParaRPr>
          </a:p>
          <a:p>
            <a:pPr algn="just">
              <a:buFont typeface="Wingdings" panose="05000000000000000000" pitchFamily="2" charset="2"/>
              <a:buChar char="Ø"/>
            </a:pPr>
            <a:r>
              <a:rPr lang="en-US" sz="2000" dirty="0" smtClean="0">
                <a:solidFill>
                  <a:schemeClr val="tx1"/>
                </a:solidFill>
              </a:rPr>
              <a:t>The </a:t>
            </a:r>
            <a:r>
              <a:rPr lang="en-US" sz="2000" dirty="0">
                <a:solidFill>
                  <a:schemeClr val="tx1"/>
                </a:solidFill>
              </a:rPr>
              <a:t>Programme Manager or Custodian submit a oneUNOPS Supplier Profile duly filled by the Custodian. </a:t>
            </a:r>
          </a:p>
          <a:p>
            <a:pPr algn="just">
              <a:buFont typeface="Wingdings" panose="05000000000000000000" pitchFamily="2" charset="2"/>
              <a:buChar char="Ø"/>
            </a:pPr>
            <a:endParaRPr lang="en-US" sz="2000" dirty="0" smtClean="0">
              <a:solidFill>
                <a:schemeClr val="tx1"/>
              </a:solidFill>
            </a:endParaRPr>
          </a:p>
          <a:p>
            <a:pPr algn="just">
              <a:buFont typeface="Wingdings" panose="05000000000000000000" pitchFamily="2" charset="2"/>
              <a:buChar char="Ø"/>
            </a:pPr>
            <a:endParaRPr lang="en-US" sz="2000" dirty="0">
              <a:solidFill>
                <a:schemeClr val="tx1"/>
              </a:solidFill>
            </a:endParaRPr>
          </a:p>
          <a:p>
            <a:pPr algn="just">
              <a:buFont typeface="Wingdings" panose="05000000000000000000" pitchFamily="2" charset="2"/>
              <a:buChar char="Ø"/>
            </a:pPr>
            <a:r>
              <a:rPr lang="en-US" sz="2000" dirty="0" smtClean="0">
                <a:solidFill>
                  <a:schemeClr val="tx1"/>
                </a:solidFill>
              </a:rPr>
              <a:t>If </a:t>
            </a:r>
            <a:r>
              <a:rPr lang="en-US" sz="2000" dirty="0">
                <a:solidFill>
                  <a:schemeClr val="tx1"/>
                </a:solidFill>
              </a:rPr>
              <a:t>the National Programme Manager is also required to be a Custodian, the Director of Disease Control  can designate him/her using form AM-1.</a:t>
            </a:r>
            <a:endParaRPr lang="en-US" sz="2000" i="1" dirty="0">
              <a:solidFill>
                <a:schemeClr val="tx1"/>
              </a:solidFill>
              <a:latin typeface="Cambria" pitchFamily="18" charset="0"/>
            </a:endParaRPr>
          </a:p>
          <a:p>
            <a:pPr algn="just"/>
            <a:endParaRPr lang="en-US" sz="2000" dirty="0">
              <a:solidFill>
                <a:schemeClr val="tx1"/>
              </a:solidFill>
            </a:endParaRPr>
          </a:p>
          <a:p>
            <a:pPr marL="0" indent="0">
              <a:buNone/>
            </a:pPr>
            <a:endParaRPr lang="en-US" sz="2000" dirty="0">
              <a:solidFill>
                <a:schemeClr val="tx1"/>
              </a:solidFill>
            </a:endParaRPr>
          </a:p>
        </p:txBody>
      </p:sp>
      <p:pic>
        <p:nvPicPr>
          <p:cNvPr id="9" name="Picture 4" descr="H:\Images\Approval-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76055" y="2743200"/>
            <a:ext cx="3818709"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2"/>
          <p:cNvSpPr txBox="1">
            <a:spLocks noChangeArrowheads="1"/>
          </p:cNvSpPr>
          <p:nvPr/>
        </p:nvSpPr>
        <p:spPr bwMode="auto">
          <a:xfrm>
            <a:off x="337457" y="508551"/>
            <a:ext cx="8120743" cy="523220"/>
          </a:xfrm>
          <a:prstGeom prst="rect">
            <a:avLst/>
          </a:prstGeom>
          <a:ln/>
          <a:effectLst>
            <a:innerShdw blurRad="63500" dist="50800" dir="5400000">
              <a:prstClr val="black">
                <a:alpha val="50000"/>
              </a:prstClr>
            </a:innerShdw>
          </a:effectLst>
          <a:extLst/>
        </p:spPr>
        <p:style>
          <a:lnRef idx="0">
            <a:schemeClr val="accent1"/>
          </a:lnRef>
          <a:fillRef idx="1003">
            <a:schemeClr val="lt2"/>
          </a:fillRef>
          <a:effectRef idx="3">
            <a:schemeClr val="accent1"/>
          </a:effectRef>
          <a:fontRef idx="minor">
            <a:schemeClr val="lt1"/>
          </a:fontRef>
        </p:style>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PART- 2</a:t>
            </a:r>
          </a:p>
        </p:txBody>
      </p:sp>
      <p:sp>
        <p:nvSpPr>
          <p:cNvPr id="11" name="TextBox 2"/>
          <p:cNvSpPr txBox="1">
            <a:spLocks noChangeArrowheads="1"/>
          </p:cNvSpPr>
          <p:nvPr/>
        </p:nvSpPr>
        <p:spPr bwMode="auto">
          <a:xfrm>
            <a:off x="337456" y="1031771"/>
            <a:ext cx="8120743" cy="568429"/>
          </a:xfrm>
          <a:prstGeom prst="rect">
            <a:avLst/>
          </a:prstGeom>
          <a:solidFill>
            <a:schemeClr val="bg1">
              <a:lumMod val="65000"/>
            </a:schemeClr>
          </a:solidFill>
          <a:ln>
            <a:headEnd/>
            <a:tailEnd/>
          </a:ln>
          <a:extLst/>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anchor="ctr" anchorCtr="0" compatLnSpc="1">
            <a:prstTxWarp prst="textNoShape">
              <a:avLst/>
            </a:prstTxWarp>
            <a:normAutofit/>
            <a:scene3d>
              <a:camera prst="orthographicFront"/>
              <a:lightRig rig="flat" dir="tl">
                <a:rot lat="0" lon="0" rev="6600000"/>
              </a:lightRig>
            </a:scene3d>
            <a:sp3d extrusionH="25400" contourW="8890">
              <a:bevelT w="38100" h="31750"/>
              <a:contourClr>
                <a:schemeClr val="accent2">
                  <a:shade val="75000"/>
                </a:schemeClr>
              </a:contourClr>
            </a:sp3d>
          </a:bodyPr>
          <a:lstStyle>
            <a:defPPr>
              <a:defRPr lang="en-US"/>
            </a:defPPr>
            <a:lvl1pPr fontAlgn="auto">
              <a:lnSpc>
                <a:spcPct val="80000"/>
              </a:lnSpc>
              <a:spcBef>
                <a:spcPts val="0"/>
              </a:spcBef>
              <a:spcAft>
                <a:spcPts val="0"/>
              </a:spcAft>
              <a:defRPr sz="2800" b="1">
                <a:solidFill>
                  <a:schemeClr val="tx1"/>
                </a:solidFill>
                <a:latin typeface="+mj-lt"/>
                <a:cs typeface="Arial" pitchFamily="34" charset="0"/>
              </a:defRPr>
            </a:lvl1pPr>
            <a:lvl2pPr fontAlgn="base">
              <a:spcBef>
                <a:spcPct val="0"/>
              </a:spcBef>
              <a:spcAft>
                <a:spcPct val="0"/>
              </a:spcAft>
              <a:defRPr sz="2800" b="1">
                <a:solidFill>
                  <a:srgbClr val="6F6F6F"/>
                </a:solidFill>
                <a:latin typeface="Arial" charset="0"/>
                <a:cs typeface="Arial" charset="0"/>
              </a:defRPr>
            </a:lvl2pPr>
            <a:lvl3pPr fontAlgn="base">
              <a:spcBef>
                <a:spcPct val="0"/>
              </a:spcBef>
              <a:spcAft>
                <a:spcPct val="0"/>
              </a:spcAft>
              <a:defRPr sz="2800" b="1">
                <a:solidFill>
                  <a:srgbClr val="6F6F6F"/>
                </a:solidFill>
                <a:latin typeface="Arial" charset="0"/>
                <a:cs typeface="Arial" charset="0"/>
              </a:defRPr>
            </a:lvl3pPr>
            <a:lvl4pPr fontAlgn="base">
              <a:spcBef>
                <a:spcPct val="0"/>
              </a:spcBef>
              <a:spcAft>
                <a:spcPct val="0"/>
              </a:spcAft>
              <a:defRPr sz="2800" b="1">
                <a:solidFill>
                  <a:srgbClr val="6F6F6F"/>
                </a:solidFill>
                <a:latin typeface="Arial" charset="0"/>
                <a:cs typeface="Arial" charset="0"/>
              </a:defRPr>
            </a:lvl4pPr>
            <a:lvl5pPr fontAlgn="base">
              <a:spcBef>
                <a:spcPct val="0"/>
              </a:spcBef>
              <a:spcAft>
                <a:spcPct val="0"/>
              </a:spcAft>
              <a:defRPr sz="2800" b="1">
                <a:solidFill>
                  <a:srgbClr val="6F6F6F"/>
                </a:solidFill>
                <a:latin typeface="Arial" charset="0"/>
                <a:cs typeface="Arial" charset="0"/>
              </a:defRPr>
            </a:lvl5pPr>
            <a:lvl6pPr marL="457200" fontAlgn="base">
              <a:spcBef>
                <a:spcPct val="0"/>
              </a:spcBef>
              <a:spcAft>
                <a:spcPct val="0"/>
              </a:spcAft>
              <a:defRPr sz="2800" b="1">
                <a:solidFill>
                  <a:srgbClr val="17375E"/>
                </a:solidFill>
                <a:latin typeface="Arial" charset="0"/>
                <a:cs typeface="Arial" charset="0"/>
              </a:defRPr>
            </a:lvl6pPr>
            <a:lvl7pPr marL="914400" fontAlgn="base">
              <a:spcBef>
                <a:spcPct val="0"/>
              </a:spcBef>
              <a:spcAft>
                <a:spcPct val="0"/>
              </a:spcAft>
              <a:defRPr sz="2800" b="1">
                <a:solidFill>
                  <a:srgbClr val="17375E"/>
                </a:solidFill>
                <a:latin typeface="Arial" charset="0"/>
                <a:cs typeface="Arial" charset="0"/>
              </a:defRPr>
            </a:lvl7pPr>
            <a:lvl8pPr marL="1371600" fontAlgn="base">
              <a:spcBef>
                <a:spcPct val="0"/>
              </a:spcBef>
              <a:spcAft>
                <a:spcPct val="0"/>
              </a:spcAft>
              <a:defRPr sz="2800" b="1">
                <a:solidFill>
                  <a:srgbClr val="17375E"/>
                </a:solidFill>
                <a:latin typeface="Arial" charset="0"/>
                <a:cs typeface="Arial" charset="0"/>
              </a:defRPr>
            </a:lvl8pPr>
            <a:lvl9pPr marL="1828800" fontAlgn="base">
              <a:spcBef>
                <a:spcPct val="0"/>
              </a:spcBef>
              <a:spcAft>
                <a:spcPct val="0"/>
              </a:spcAft>
              <a:defRPr sz="2800" b="1">
                <a:solidFill>
                  <a:srgbClr val="17375E"/>
                </a:solidFill>
                <a:latin typeface="Arial" charset="0"/>
                <a:cs typeface="Arial" charset="0"/>
              </a:defRPr>
            </a:lvl9pPr>
          </a:lstStyle>
          <a:p>
            <a:pPr algn="ctr"/>
            <a:r>
              <a:rPr lang="en-US" sz="2000" dirty="0">
                <a:ln w="11430"/>
                <a:effectLst>
                  <a:outerShdw blurRad="50800" dist="39000" dir="5460000" algn="tl">
                    <a:srgbClr val="000000">
                      <a:alpha val="38000"/>
                    </a:srgbClr>
                  </a:outerShdw>
                </a:effectLst>
              </a:rPr>
              <a:t>SOP for Advance </a:t>
            </a:r>
            <a:r>
              <a:rPr lang="en-US" sz="2000" dirty="0" smtClean="0">
                <a:ln w="11430"/>
                <a:effectLst>
                  <a:outerShdw blurRad="50800" dist="39000" dir="5460000" algn="tl">
                    <a:srgbClr val="000000">
                      <a:alpha val="38000"/>
                    </a:srgbClr>
                  </a:outerShdw>
                </a:effectLst>
              </a:rPr>
              <a:t>Money</a:t>
            </a:r>
            <a:endParaRPr lang="en-US" sz="2000" dirty="0">
              <a:ln w="11430"/>
              <a:effectLst>
                <a:outerShdw blurRad="50800" dist="39000" dir="5460000" algn="tl">
                  <a:srgbClr val="000000">
                    <a:alpha val="38000"/>
                  </a:srgbClr>
                </a:outerShdw>
              </a:effectLst>
            </a:endParaRPr>
          </a:p>
        </p:txBody>
      </p:sp>
      <p:sp>
        <p:nvSpPr>
          <p:cNvPr id="12" name="TextBox 2"/>
          <p:cNvSpPr txBox="1">
            <a:spLocks noChangeArrowheads="1"/>
          </p:cNvSpPr>
          <p:nvPr/>
        </p:nvSpPr>
        <p:spPr bwMode="auto">
          <a:xfrm>
            <a:off x="324393" y="1479835"/>
            <a:ext cx="8120743" cy="568429"/>
          </a:xfrm>
          <a:prstGeom prst="rect">
            <a:avLst/>
          </a:prstGeom>
          <a:solidFill>
            <a:schemeClr val="bg1">
              <a:lumMod val="65000"/>
            </a:schemeClr>
          </a:solidFill>
          <a:ln>
            <a:headEnd/>
            <a:tailEnd/>
          </a:ln>
          <a:extLst/>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anchor="ctr" anchorCtr="0" compatLnSpc="1">
            <a:prstTxWarp prst="textNoShape">
              <a:avLst/>
            </a:prstTxWarp>
            <a:normAutofit/>
            <a:scene3d>
              <a:camera prst="orthographicFront"/>
              <a:lightRig rig="flat" dir="tl">
                <a:rot lat="0" lon="0" rev="6600000"/>
              </a:lightRig>
            </a:scene3d>
            <a:sp3d extrusionH="25400" contourW="8890">
              <a:bevelT w="38100" h="31750"/>
              <a:contourClr>
                <a:schemeClr val="accent2">
                  <a:shade val="75000"/>
                </a:schemeClr>
              </a:contourClr>
            </a:sp3d>
          </a:bodyPr>
          <a:lstStyle>
            <a:defPPr>
              <a:defRPr lang="en-US"/>
            </a:defPPr>
            <a:lvl1pPr fontAlgn="auto">
              <a:lnSpc>
                <a:spcPct val="80000"/>
              </a:lnSpc>
              <a:spcBef>
                <a:spcPts val="0"/>
              </a:spcBef>
              <a:spcAft>
                <a:spcPts val="0"/>
              </a:spcAft>
              <a:defRPr sz="2800" b="1">
                <a:solidFill>
                  <a:schemeClr val="tx1"/>
                </a:solidFill>
                <a:latin typeface="+mj-lt"/>
                <a:cs typeface="Arial" pitchFamily="34" charset="0"/>
              </a:defRPr>
            </a:lvl1pPr>
            <a:lvl2pPr fontAlgn="base">
              <a:spcBef>
                <a:spcPct val="0"/>
              </a:spcBef>
              <a:spcAft>
                <a:spcPct val="0"/>
              </a:spcAft>
              <a:defRPr sz="2800" b="1">
                <a:solidFill>
                  <a:srgbClr val="6F6F6F"/>
                </a:solidFill>
                <a:latin typeface="Arial" charset="0"/>
                <a:cs typeface="Arial" charset="0"/>
              </a:defRPr>
            </a:lvl2pPr>
            <a:lvl3pPr fontAlgn="base">
              <a:spcBef>
                <a:spcPct val="0"/>
              </a:spcBef>
              <a:spcAft>
                <a:spcPct val="0"/>
              </a:spcAft>
              <a:defRPr sz="2800" b="1">
                <a:solidFill>
                  <a:srgbClr val="6F6F6F"/>
                </a:solidFill>
                <a:latin typeface="Arial" charset="0"/>
                <a:cs typeface="Arial" charset="0"/>
              </a:defRPr>
            </a:lvl3pPr>
            <a:lvl4pPr fontAlgn="base">
              <a:spcBef>
                <a:spcPct val="0"/>
              </a:spcBef>
              <a:spcAft>
                <a:spcPct val="0"/>
              </a:spcAft>
              <a:defRPr sz="2800" b="1">
                <a:solidFill>
                  <a:srgbClr val="6F6F6F"/>
                </a:solidFill>
                <a:latin typeface="Arial" charset="0"/>
                <a:cs typeface="Arial" charset="0"/>
              </a:defRPr>
            </a:lvl4pPr>
            <a:lvl5pPr fontAlgn="base">
              <a:spcBef>
                <a:spcPct val="0"/>
              </a:spcBef>
              <a:spcAft>
                <a:spcPct val="0"/>
              </a:spcAft>
              <a:defRPr sz="2800" b="1">
                <a:solidFill>
                  <a:srgbClr val="6F6F6F"/>
                </a:solidFill>
                <a:latin typeface="Arial" charset="0"/>
                <a:cs typeface="Arial" charset="0"/>
              </a:defRPr>
            </a:lvl5pPr>
            <a:lvl6pPr marL="457200" fontAlgn="base">
              <a:spcBef>
                <a:spcPct val="0"/>
              </a:spcBef>
              <a:spcAft>
                <a:spcPct val="0"/>
              </a:spcAft>
              <a:defRPr sz="2800" b="1">
                <a:solidFill>
                  <a:srgbClr val="17375E"/>
                </a:solidFill>
                <a:latin typeface="Arial" charset="0"/>
                <a:cs typeface="Arial" charset="0"/>
              </a:defRPr>
            </a:lvl6pPr>
            <a:lvl7pPr marL="914400" fontAlgn="base">
              <a:spcBef>
                <a:spcPct val="0"/>
              </a:spcBef>
              <a:spcAft>
                <a:spcPct val="0"/>
              </a:spcAft>
              <a:defRPr sz="2800" b="1">
                <a:solidFill>
                  <a:srgbClr val="17375E"/>
                </a:solidFill>
                <a:latin typeface="Arial" charset="0"/>
                <a:cs typeface="Arial" charset="0"/>
              </a:defRPr>
            </a:lvl7pPr>
            <a:lvl8pPr marL="1371600" fontAlgn="base">
              <a:spcBef>
                <a:spcPct val="0"/>
              </a:spcBef>
              <a:spcAft>
                <a:spcPct val="0"/>
              </a:spcAft>
              <a:defRPr sz="2800" b="1">
                <a:solidFill>
                  <a:srgbClr val="17375E"/>
                </a:solidFill>
                <a:latin typeface="Arial" charset="0"/>
                <a:cs typeface="Arial" charset="0"/>
              </a:defRPr>
            </a:lvl8pPr>
            <a:lvl9pPr marL="1828800" fontAlgn="base">
              <a:spcBef>
                <a:spcPct val="0"/>
              </a:spcBef>
              <a:spcAft>
                <a:spcPct val="0"/>
              </a:spcAft>
              <a:defRPr sz="2800" b="1">
                <a:solidFill>
                  <a:srgbClr val="17375E"/>
                </a:solidFill>
                <a:latin typeface="Arial" charset="0"/>
                <a:cs typeface="Arial" charset="0"/>
              </a:defRPr>
            </a:lvl9pPr>
          </a:lstStyle>
          <a:p>
            <a:pPr algn="ctr"/>
            <a:r>
              <a:rPr lang="en-US" sz="2000" dirty="0" smtClean="0">
                <a:ln w="11430"/>
                <a:effectLst>
                  <a:outerShdw blurRad="50800" dist="39000" dir="5460000" algn="tl">
                    <a:srgbClr val="000000">
                      <a:alpha val="38000"/>
                    </a:srgbClr>
                  </a:outerShdw>
                </a:effectLst>
              </a:rPr>
              <a:t>1</a:t>
            </a:r>
            <a:r>
              <a:rPr lang="en-US" sz="2000" baseline="30000" dirty="0" smtClean="0">
                <a:ln w="11430"/>
                <a:effectLst>
                  <a:outerShdw blurRad="50800" dist="39000" dir="5460000" algn="tl">
                    <a:srgbClr val="000000">
                      <a:alpha val="38000"/>
                    </a:srgbClr>
                  </a:outerShdw>
                </a:effectLst>
              </a:rPr>
              <a:t>st</a:t>
            </a:r>
            <a:r>
              <a:rPr lang="en-US" sz="2000" dirty="0" smtClean="0">
                <a:ln w="11430"/>
                <a:effectLst>
                  <a:outerShdw blurRad="50800" dist="39000" dir="5460000" algn="tl">
                    <a:srgbClr val="000000">
                      <a:alpha val="38000"/>
                    </a:srgbClr>
                  </a:outerShdw>
                </a:effectLst>
              </a:rPr>
              <a:t> Step </a:t>
            </a:r>
            <a:endParaRPr lang="en-US" sz="2000" dirty="0">
              <a:ln w="11430"/>
              <a:effectLst>
                <a:outerShdw blurRad="50800" dist="39000" dir="5460000" algn="tl">
                  <a:srgbClr val="000000">
                    <a:alpha val="38000"/>
                  </a:srgbClr>
                </a:outerShdw>
              </a:effectLst>
            </a:endParaRPr>
          </a:p>
        </p:txBody>
      </p:sp>
    </p:spTree>
    <p:extLst>
      <p:ext uri="{BB962C8B-B14F-4D97-AF65-F5344CB8AC3E}">
        <p14:creationId xmlns:p14="http://schemas.microsoft.com/office/powerpoint/2010/main" val="3869377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linds(horizont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48701BA3-5D21-4985-BD6B-947188C830D3}" type="datetime1">
              <a:rPr lang="en-GB" smtClean="0"/>
              <a:t>01/02/2017</a:t>
            </a:fld>
            <a:endParaRPr lang="en-GB" dirty="0"/>
          </a:p>
        </p:txBody>
      </p:sp>
      <p:sp>
        <p:nvSpPr>
          <p:cNvPr id="7" name="Footer Placeholder 6"/>
          <p:cNvSpPr>
            <a:spLocks noGrp="1"/>
          </p:cNvSpPr>
          <p:nvPr>
            <p:ph type="ftr" sz="quarter" idx="11"/>
          </p:nvPr>
        </p:nvSpPr>
        <p:spPr/>
        <p:txBody>
          <a:bodyPr/>
          <a:lstStyle/>
          <a:p>
            <a:pPr>
              <a:defRPr/>
            </a:pPr>
            <a:r>
              <a:rPr lang="en-GB" smtClean="0"/>
              <a:t>MCFU</a:t>
            </a:r>
            <a:endParaRPr lang="en-GB"/>
          </a:p>
        </p:txBody>
      </p:sp>
      <p:sp>
        <p:nvSpPr>
          <p:cNvPr id="6" name="Slide Number Placeholder 5"/>
          <p:cNvSpPr>
            <a:spLocks noGrp="1"/>
          </p:cNvSpPr>
          <p:nvPr>
            <p:ph type="sldNum" sz="quarter" idx="12"/>
          </p:nvPr>
        </p:nvSpPr>
        <p:spPr/>
        <p:txBody>
          <a:bodyPr/>
          <a:lstStyle/>
          <a:p>
            <a:pPr>
              <a:defRPr/>
            </a:pPr>
            <a:fld id="{F5E4BA37-7F9A-42B1-BE85-808B4A636C75}" type="slidenum">
              <a:rPr lang="en-GB" smtClean="0"/>
              <a:pPr>
                <a:defRPr/>
              </a:pPr>
              <a:t>25</a:t>
            </a:fld>
            <a:endParaRPr lang="en-GB" dirty="0"/>
          </a:p>
        </p:txBody>
      </p:sp>
      <p:sp>
        <p:nvSpPr>
          <p:cNvPr id="4" name="Content Placeholder 3"/>
          <p:cNvSpPr>
            <a:spLocks noGrp="1"/>
          </p:cNvSpPr>
          <p:nvPr>
            <p:ph sz="half" idx="4294967295"/>
          </p:nvPr>
        </p:nvSpPr>
        <p:spPr>
          <a:xfrm>
            <a:off x="381000" y="2133601"/>
            <a:ext cx="7978775" cy="3962400"/>
          </a:xfrm>
          <a:ln>
            <a:solidFill>
              <a:schemeClr val="tx1"/>
            </a:solidFill>
          </a:ln>
        </p:spPr>
        <p:txBody>
          <a:bodyPr>
            <a:normAutofit/>
          </a:bodyPr>
          <a:lstStyle/>
          <a:p>
            <a:pPr algn="just">
              <a:buFont typeface="Wingdings" panose="05000000000000000000" pitchFamily="2" charset="2"/>
              <a:buChar char="Ø"/>
            </a:pPr>
            <a:r>
              <a:rPr lang="en-US" sz="2000" dirty="0">
                <a:solidFill>
                  <a:schemeClr val="tx1"/>
                </a:solidFill>
              </a:rPr>
              <a:t>The designated Custodian raises an Advance Money request using Form </a:t>
            </a:r>
            <a:r>
              <a:rPr lang="en-US" sz="2000" dirty="0">
                <a:solidFill>
                  <a:schemeClr val="tx1"/>
                </a:solidFill>
                <a:hlinkClick r:id="rId2" action="ppaction://hlinkfile"/>
              </a:rPr>
              <a:t>AM-2</a:t>
            </a:r>
            <a:r>
              <a:rPr lang="en-US" sz="2000" dirty="0">
                <a:solidFill>
                  <a:schemeClr val="tx1"/>
                </a:solidFill>
              </a:rPr>
              <a:t> indicating the activity of the approved Quarterly Workplan for which the advance is requested.</a:t>
            </a:r>
          </a:p>
          <a:p>
            <a:pPr algn="just">
              <a:buFont typeface="Wingdings" panose="05000000000000000000" pitchFamily="2" charset="2"/>
              <a:buChar char="Ø"/>
            </a:pPr>
            <a:endParaRPr lang="en-US" sz="2000" dirty="0">
              <a:solidFill>
                <a:schemeClr val="tx1"/>
              </a:solidFill>
            </a:endParaRPr>
          </a:p>
          <a:p>
            <a:pPr algn="just">
              <a:buFont typeface="Wingdings" panose="05000000000000000000" pitchFamily="2" charset="2"/>
              <a:buChar char="Ø"/>
            </a:pPr>
            <a:r>
              <a:rPr lang="en-US" sz="2000" dirty="0">
                <a:solidFill>
                  <a:schemeClr val="tx1"/>
                </a:solidFill>
              </a:rPr>
              <a:t>Previous advance must be settled before a new advance is requested.</a:t>
            </a:r>
          </a:p>
          <a:p>
            <a:pPr algn="just">
              <a:buFont typeface="Wingdings" panose="05000000000000000000" pitchFamily="2" charset="2"/>
              <a:buChar char="Ø"/>
            </a:pPr>
            <a:endParaRPr lang="en-US" sz="2000" dirty="0">
              <a:solidFill>
                <a:schemeClr val="tx1"/>
              </a:solidFill>
            </a:endParaRPr>
          </a:p>
          <a:p>
            <a:pPr algn="just">
              <a:buFont typeface="Wingdings" panose="05000000000000000000" pitchFamily="2" charset="2"/>
              <a:buChar char="Ø"/>
            </a:pPr>
            <a:r>
              <a:rPr lang="en-US" sz="2000" dirty="0">
                <a:solidFill>
                  <a:schemeClr val="tx1"/>
                </a:solidFill>
              </a:rPr>
              <a:t>The request should be sent to MCFU </a:t>
            </a:r>
            <a:r>
              <a:rPr lang="en-US" sz="2000" u="sng" dirty="0">
                <a:solidFill>
                  <a:schemeClr val="tx1"/>
                </a:solidFill>
              </a:rPr>
              <a:t>at least 2 weeks </a:t>
            </a:r>
            <a:r>
              <a:rPr lang="en-US" sz="2000" dirty="0">
                <a:solidFill>
                  <a:schemeClr val="tx1"/>
                </a:solidFill>
              </a:rPr>
              <a:t>in advance.</a:t>
            </a:r>
          </a:p>
          <a:p>
            <a:pPr algn="just">
              <a:buFont typeface="Wingdings" panose="05000000000000000000" pitchFamily="2" charset="2"/>
              <a:buChar char="Ø"/>
            </a:pPr>
            <a:endParaRPr lang="en-US" sz="2000" dirty="0">
              <a:solidFill>
                <a:schemeClr val="tx1"/>
              </a:solidFill>
            </a:endParaRPr>
          </a:p>
          <a:p>
            <a:pPr algn="just">
              <a:buFont typeface="Wingdings" panose="05000000000000000000" pitchFamily="2" charset="2"/>
              <a:buChar char="Ø"/>
            </a:pPr>
            <a:r>
              <a:rPr lang="en-US" sz="2000" dirty="0" smtClean="0">
                <a:solidFill>
                  <a:schemeClr val="tx1"/>
                </a:solidFill>
              </a:rPr>
              <a:t>MCFU will </a:t>
            </a:r>
            <a:r>
              <a:rPr lang="en-US" sz="2000" dirty="0">
                <a:solidFill>
                  <a:schemeClr val="tx1"/>
                </a:solidFill>
              </a:rPr>
              <a:t>review the request and process for disbursement (</a:t>
            </a:r>
            <a:r>
              <a:rPr lang="en-US" sz="2000" dirty="0" smtClean="0">
                <a:solidFill>
                  <a:schemeClr val="tx1"/>
                </a:solidFill>
              </a:rPr>
              <a:t>Quarterly </a:t>
            </a:r>
            <a:r>
              <a:rPr lang="en-US" sz="2000" dirty="0" err="1" smtClean="0">
                <a:solidFill>
                  <a:schemeClr val="tx1"/>
                </a:solidFill>
              </a:rPr>
              <a:t>Workplan</a:t>
            </a:r>
            <a:r>
              <a:rPr lang="en-US" sz="2000" dirty="0" smtClean="0">
                <a:solidFill>
                  <a:schemeClr val="tx1"/>
                </a:solidFill>
              </a:rPr>
              <a:t>/ </a:t>
            </a:r>
            <a:r>
              <a:rPr lang="en-US" sz="2000" dirty="0">
                <a:solidFill>
                  <a:schemeClr val="tx1"/>
                </a:solidFill>
              </a:rPr>
              <a:t>authorization / bank transfer) </a:t>
            </a:r>
            <a:endParaRPr lang="en-US" sz="2000" i="1" dirty="0">
              <a:solidFill>
                <a:schemeClr val="tx1"/>
              </a:solidFill>
              <a:latin typeface="Cambria" pitchFamily="18" charset="0"/>
            </a:endParaRPr>
          </a:p>
          <a:p>
            <a:pPr algn="just">
              <a:buFont typeface="Wingdings" panose="05000000000000000000" pitchFamily="2" charset="2"/>
              <a:buChar char="Ø"/>
            </a:pPr>
            <a:endParaRPr lang="en-US" sz="2000" dirty="0">
              <a:solidFill>
                <a:schemeClr val="tx1"/>
              </a:solidFill>
            </a:endParaRPr>
          </a:p>
          <a:p>
            <a:pPr>
              <a:buFont typeface="Wingdings" panose="05000000000000000000" pitchFamily="2" charset="2"/>
              <a:buChar char="Ø"/>
            </a:pPr>
            <a:endParaRPr lang="en-US" sz="2000" dirty="0">
              <a:solidFill>
                <a:schemeClr val="tx1"/>
              </a:solidFill>
            </a:endParaRPr>
          </a:p>
        </p:txBody>
      </p:sp>
      <p:sp>
        <p:nvSpPr>
          <p:cNvPr id="10" name="TextBox 2"/>
          <p:cNvSpPr txBox="1">
            <a:spLocks noChangeArrowheads="1"/>
          </p:cNvSpPr>
          <p:nvPr/>
        </p:nvSpPr>
        <p:spPr bwMode="auto">
          <a:xfrm>
            <a:off x="337457" y="508551"/>
            <a:ext cx="8120743" cy="523220"/>
          </a:xfrm>
          <a:prstGeom prst="rect">
            <a:avLst/>
          </a:prstGeom>
          <a:ln/>
          <a:effectLst>
            <a:innerShdw blurRad="63500" dist="50800" dir="5400000">
              <a:prstClr val="black">
                <a:alpha val="50000"/>
              </a:prstClr>
            </a:innerShdw>
          </a:effectLst>
          <a:extLst/>
        </p:spPr>
        <p:style>
          <a:lnRef idx="0">
            <a:schemeClr val="accent1"/>
          </a:lnRef>
          <a:fillRef idx="1003">
            <a:schemeClr val="lt2"/>
          </a:fillRef>
          <a:effectRef idx="3">
            <a:schemeClr val="accent1"/>
          </a:effectRef>
          <a:fontRef idx="minor">
            <a:schemeClr val="lt1"/>
          </a:fontRef>
        </p:style>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PART- 2</a:t>
            </a:r>
          </a:p>
        </p:txBody>
      </p:sp>
      <p:sp>
        <p:nvSpPr>
          <p:cNvPr id="11" name="TextBox 2"/>
          <p:cNvSpPr txBox="1">
            <a:spLocks noChangeArrowheads="1"/>
          </p:cNvSpPr>
          <p:nvPr/>
        </p:nvSpPr>
        <p:spPr bwMode="auto">
          <a:xfrm>
            <a:off x="337456" y="1031771"/>
            <a:ext cx="8120743" cy="568429"/>
          </a:xfrm>
          <a:prstGeom prst="rect">
            <a:avLst/>
          </a:prstGeom>
          <a:solidFill>
            <a:schemeClr val="bg1">
              <a:lumMod val="65000"/>
            </a:schemeClr>
          </a:solidFill>
          <a:ln>
            <a:headEnd/>
            <a:tailEnd/>
          </a:ln>
          <a:extLst/>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anchor="ctr" anchorCtr="0" compatLnSpc="1">
            <a:prstTxWarp prst="textNoShape">
              <a:avLst/>
            </a:prstTxWarp>
            <a:normAutofit/>
            <a:scene3d>
              <a:camera prst="orthographicFront"/>
              <a:lightRig rig="flat" dir="tl">
                <a:rot lat="0" lon="0" rev="6600000"/>
              </a:lightRig>
            </a:scene3d>
            <a:sp3d extrusionH="25400" contourW="8890">
              <a:bevelT w="38100" h="31750"/>
              <a:contourClr>
                <a:schemeClr val="accent2">
                  <a:shade val="75000"/>
                </a:schemeClr>
              </a:contourClr>
            </a:sp3d>
          </a:bodyPr>
          <a:lstStyle>
            <a:defPPr>
              <a:defRPr lang="en-US"/>
            </a:defPPr>
            <a:lvl1pPr fontAlgn="auto">
              <a:lnSpc>
                <a:spcPct val="80000"/>
              </a:lnSpc>
              <a:spcBef>
                <a:spcPts val="0"/>
              </a:spcBef>
              <a:spcAft>
                <a:spcPts val="0"/>
              </a:spcAft>
              <a:defRPr sz="2800" b="1">
                <a:solidFill>
                  <a:schemeClr val="tx1"/>
                </a:solidFill>
                <a:latin typeface="+mj-lt"/>
                <a:cs typeface="Arial" pitchFamily="34" charset="0"/>
              </a:defRPr>
            </a:lvl1pPr>
            <a:lvl2pPr fontAlgn="base">
              <a:spcBef>
                <a:spcPct val="0"/>
              </a:spcBef>
              <a:spcAft>
                <a:spcPct val="0"/>
              </a:spcAft>
              <a:defRPr sz="2800" b="1">
                <a:solidFill>
                  <a:srgbClr val="6F6F6F"/>
                </a:solidFill>
                <a:latin typeface="Arial" charset="0"/>
                <a:cs typeface="Arial" charset="0"/>
              </a:defRPr>
            </a:lvl2pPr>
            <a:lvl3pPr fontAlgn="base">
              <a:spcBef>
                <a:spcPct val="0"/>
              </a:spcBef>
              <a:spcAft>
                <a:spcPct val="0"/>
              </a:spcAft>
              <a:defRPr sz="2800" b="1">
                <a:solidFill>
                  <a:srgbClr val="6F6F6F"/>
                </a:solidFill>
                <a:latin typeface="Arial" charset="0"/>
                <a:cs typeface="Arial" charset="0"/>
              </a:defRPr>
            </a:lvl3pPr>
            <a:lvl4pPr fontAlgn="base">
              <a:spcBef>
                <a:spcPct val="0"/>
              </a:spcBef>
              <a:spcAft>
                <a:spcPct val="0"/>
              </a:spcAft>
              <a:defRPr sz="2800" b="1">
                <a:solidFill>
                  <a:srgbClr val="6F6F6F"/>
                </a:solidFill>
                <a:latin typeface="Arial" charset="0"/>
                <a:cs typeface="Arial" charset="0"/>
              </a:defRPr>
            </a:lvl4pPr>
            <a:lvl5pPr fontAlgn="base">
              <a:spcBef>
                <a:spcPct val="0"/>
              </a:spcBef>
              <a:spcAft>
                <a:spcPct val="0"/>
              </a:spcAft>
              <a:defRPr sz="2800" b="1">
                <a:solidFill>
                  <a:srgbClr val="6F6F6F"/>
                </a:solidFill>
                <a:latin typeface="Arial" charset="0"/>
                <a:cs typeface="Arial" charset="0"/>
              </a:defRPr>
            </a:lvl5pPr>
            <a:lvl6pPr marL="457200" fontAlgn="base">
              <a:spcBef>
                <a:spcPct val="0"/>
              </a:spcBef>
              <a:spcAft>
                <a:spcPct val="0"/>
              </a:spcAft>
              <a:defRPr sz="2800" b="1">
                <a:solidFill>
                  <a:srgbClr val="17375E"/>
                </a:solidFill>
                <a:latin typeface="Arial" charset="0"/>
                <a:cs typeface="Arial" charset="0"/>
              </a:defRPr>
            </a:lvl6pPr>
            <a:lvl7pPr marL="914400" fontAlgn="base">
              <a:spcBef>
                <a:spcPct val="0"/>
              </a:spcBef>
              <a:spcAft>
                <a:spcPct val="0"/>
              </a:spcAft>
              <a:defRPr sz="2800" b="1">
                <a:solidFill>
                  <a:srgbClr val="17375E"/>
                </a:solidFill>
                <a:latin typeface="Arial" charset="0"/>
                <a:cs typeface="Arial" charset="0"/>
              </a:defRPr>
            </a:lvl7pPr>
            <a:lvl8pPr marL="1371600" fontAlgn="base">
              <a:spcBef>
                <a:spcPct val="0"/>
              </a:spcBef>
              <a:spcAft>
                <a:spcPct val="0"/>
              </a:spcAft>
              <a:defRPr sz="2800" b="1">
                <a:solidFill>
                  <a:srgbClr val="17375E"/>
                </a:solidFill>
                <a:latin typeface="Arial" charset="0"/>
                <a:cs typeface="Arial" charset="0"/>
              </a:defRPr>
            </a:lvl8pPr>
            <a:lvl9pPr marL="1828800" fontAlgn="base">
              <a:spcBef>
                <a:spcPct val="0"/>
              </a:spcBef>
              <a:spcAft>
                <a:spcPct val="0"/>
              </a:spcAft>
              <a:defRPr sz="2800" b="1">
                <a:solidFill>
                  <a:srgbClr val="17375E"/>
                </a:solidFill>
                <a:latin typeface="Arial" charset="0"/>
                <a:cs typeface="Arial" charset="0"/>
              </a:defRPr>
            </a:lvl9pPr>
          </a:lstStyle>
          <a:p>
            <a:pPr algn="ctr"/>
            <a:r>
              <a:rPr lang="en-US" sz="2000" dirty="0">
                <a:ln w="11430"/>
                <a:effectLst>
                  <a:outerShdw blurRad="50800" dist="39000" dir="5460000" algn="tl">
                    <a:srgbClr val="000000">
                      <a:alpha val="38000"/>
                    </a:srgbClr>
                  </a:outerShdw>
                </a:effectLst>
              </a:rPr>
              <a:t>SOP for Advance </a:t>
            </a:r>
            <a:r>
              <a:rPr lang="en-US" sz="2000" dirty="0" smtClean="0">
                <a:ln w="11430"/>
                <a:effectLst>
                  <a:outerShdw blurRad="50800" dist="39000" dir="5460000" algn="tl">
                    <a:srgbClr val="000000">
                      <a:alpha val="38000"/>
                    </a:srgbClr>
                  </a:outerShdw>
                </a:effectLst>
              </a:rPr>
              <a:t>Money</a:t>
            </a:r>
            <a:endParaRPr lang="en-US" sz="2000" dirty="0">
              <a:ln w="11430"/>
              <a:effectLst>
                <a:outerShdw blurRad="50800" dist="39000" dir="5460000" algn="tl">
                  <a:srgbClr val="000000">
                    <a:alpha val="38000"/>
                  </a:srgbClr>
                </a:outerShdw>
              </a:effectLst>
            </a:endParaRPr>
          </a:p>
        </p:txBody>
      </p:sp>
      <p:sp>
        <p:nvSpPr>
          <p:cNvPr id="12" name="TextBox 2"/>
          <p:cNvSpPr txBox="1">
            <a:spLocks noChangeArrowheads="1"/>
          </p:cNvSpPr>
          <p:nvPr/>
        </p:nvSpPr>
        <p:spPr bwMode="auto">
          <a:xfrm>
            <a:off x="324393" y="1479835"/>
            <a:ext cx="8120743" cy="568429"/>
          </a:xfrm>
          <a:prstGeom prst="rect">
            <a:avLst/>
          </a:prstGeom>
          <a:solidFill>
            <a:schemeClr val="bg1">
              <a:lumMod val="65000"/>
            </a:schemeClr>
          </a:solidFill>
          <a:ln>
            <a:headEnd/>
            <a:tailEnd/>
          </a:ln>
          <a:extLst/>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anchor="ctr" anchorCtr="0" compatLnSpc="1">
            <a:prstTxWarp prst="textNoShape">
              <a:avLst/>
            </a:prstTxWarp>
            <a:normAutofit/>
            <a:scene3d>
              <a:camera prst="orthographicFront"/>
              <a:lightRig rig="flat" dir="tl">
                <a:rot lat="0" lon="0" rev="6600000"/>
              </a:lightRig>
            </a:scene3d>
            <a:sp3d extrusionH="25400" contourW="8890">
              <a:bevelT w="38100" h="31750"/>
              <a:contourClr>
                <a:schemeClr val="accent2">
                  <a:shade val="75000"/>
                </a:schemeClr>
              </a:contourClr>
            </a:sp3d>
          </a:bodyPr>
          <a:lstStyle>
            <a:defPPr>
              <a:defRPr lang="en-US"/>
            </a:defPPr>
            <a:lvl1pPr fontAlgn="auto">
              <a:lnSpc>
                <a:spcPct val="80000"/>
              </a:lnSpc>
              <a:spcBef>
                <a:spcPts val="0"/>
              </a:spcBef>
              <a:spcAft>
                <a:spcPts val="0"/>
              </a:spcAft>
              <a:defRPr sz="2800" b="1">
                <a:solidFill>
                  <a:schemeClr val="tx1"/>
                </a:solidFill>
                <a:latin typeface="+mj-lt"/>
                <a:cs typeface="Arial" pitchFamily="34" charset="0"/>
              </a:defRPr>
            </a:lvl1pPr>
            <a:lvl2pPr fontAlgn="base">
              <a:spcBef>
                <a:spcPct val="0"/>
              </a:spcBef>
              <a:spcAft>
                <a:spcPct val="0"/>
              </a:spcAft>
              <a:defRPr sz="2800" b="1">
                <a:solidFill>
                  <a:srgbClr val="6F6F6F"/>
                </a:solidFill>
                <a:latin typeface="Arial" charset="0"/>
                <a:cs typeface="Arial" charset="0"/>
              </a:defRPr>
            </a:lvl2pPr>
            <a:lvl3pPr fontAlgn="base">
              <a:spcBef>
                <a:spcPct val="0"/>
              </a:spcBef>
              <a:spcAft>
                <a:spcPct val="0"/>
              </a:spcAft>
              <a:defRPr sz="2800" b="1">
                <a:solidFill>
                  <a:srgbClr val="6F6F6F"/>
                </a:solidFill>
                <a:latin typeface="Arial" charset="0"/>
                <a:cs typeface="Arial" charset="0"/>
              </a:defRPr>
            </a:lvl3pPr>
            <a:lvl4pPr fontAlgn="base">
              <a:spcBef>
                <a:spcPct val="0"/>
              </a:spcBef>
              <a:spcAft>
                <a:spcPct val="0"/>
              </a:spcAft>
              <a:defRPr sz="2800" b="1">
                <a:solidFill>
                  <a:srgbClr val="6F6F6F"/>
                </a:solidFill>
                <a:latin typeface="Arial" charset="0"/>
                <a:cs typeface="Arial" charset="0"/>
              </a:defRPr>
            </a:lvl4pPr>
            <a:lvl5pPr fontAlgn="base">
              <a:spcBef>
                <a:spcPct val="0"/>
              </a:spcBef>
              <a:spcAft>
                <a:spcPct val="0"/>
              </a:spcAft>
              <a:defRPr sz="2800" b="1">
                <a:solidFill>
                  <a:srgbClr val="6F6F6F"/>
                </a:solidFill>
                <a:latin typeface="Arial" charset="0"/>
                <a:cs typeface="Arial" charset="0"/>
              </a:defRPr>
            </a:lvl5pPr>
            <a:lvl6pPr marL="457200" fontAlgn="base">
              <a:spcBef>
                <a:spcPct val="0"/>
              </a:spcBef>
              <a:spcAft>
                <a:spcPct val="0"/>
              </a:spcAft>
              <a:defRPr sz="2800" b="1">
                <a:solidFill>
                  <a:srgbClr val="17375E"/>
                </a:solidFill>
                <a:latin typeface="Arial" charset="0"/>
                <a:cs typeface="Arial" charset="0"/>
              </a:defRPr>
            </a:lvl6pPr>
            <a:lvl7pPr marL="914400" fontAlgn="base">
              <a:spcBef>
                <a:spcPct val="0"/>
              </a:spcBef>
              <a:spcAft>
                <a:spcPct val="0"/>
              </a:spcAft>
              <a:defRPr sz="2800" b="1">
                <a:solidFill>
                  <a:srgbClr val="17375E"/>
                </a:solidFill>
                <a:latin typeface="Arial" charset="0"/>
                <a:cs typeface="Arial" charset="0"/>
              </a:defRPr>
            </a:lvl7pPr>
            <a:lvl8pPr marL="1371600" fontAlgn="base">
              <a:spcBef>
                <a:spcPct val="0"/>
              </a:spcBef>
              <a:spcAft>
                <a:spcPct val="0"/>
              </a:spcAft>
              <a:defRPr sz="2800" b="1">
                <a:solidFill>
                  <a:srgbClr val="17375E"/>
                </a:solidFill>
                <a:latin typeface="Arial" charset="0"/>
                <a:cs typeface="Arial" charset="0"/>
              </a:defRPr>
            </a:lvl8pPr>
            <a:lvl9pPr marL="1828800" fontAlgn="base">
              <a:spcBef>
                <a:spcPct val="0"/>
              </a:spcBef>
              <a:spcAft>
                <a:spcPct val="0"/>
              </a:spcAft>
              <a:defRPr sz="2800" b="1">
                <a:solidFill>
                  <a:srgbClr val="17375E"/>
                </a:solidFill>
                <a:latin typeface="Arial" charset="0"/>
                <a:cs typeface="Arial" charset="0"/>
              </a:defRPr>
            </a:lvl9pPr>
          </a:lstStyle>
          <a:p>
            <a:pPr algn="ctr"/>
            <a:r>
              <a:rPr lang="en-US" sz="2000" dirty="0" smtClean="0">
                <a:ln w="11430"/>
                <a:effectLst>
                  <a:outerShdw blurRad="50800" dist="39000" dir="5460000" algn="tl">
                    <a:srgbClr val="000000">
                      <a:alpha val="38000"/>
                    </a:srgbClr>
                  </a:outerShdw>
                </a:effectLst>
              </a:rPr>
              <a:t>1</a:t>
            </a:r>
            <a:r>
              <a:rPr lang="en-US" sz="2000" baseline="30000" dirty="0" smtClean="0">
                <a:ln w="11430"/>
                <a:effectLst>
                  <a:outerShdw blurRad="50800" dist="39000" dir="5460000" algn="tl">
                    <a:srgbClr val="000000">
                      <a:alpha val="38000"/>
                    </a:srgbClr>
                  </a:outerShdw>
                </a:effectLst>
              </a:rPr>
              <a:t>st</a:t>
            </a:r>
            <a:r>
              <a:rPr lang="en-US" sz="2000" dirty="0" smtClean="0">
                <a:ln w="11430"/>
                <a:effectLst>
                  <a:outerShdw blurRad="50800" dist="39000" dir="5460000" algn="tl">
                    <a:srgbClr val="000000">
                      <a:alpha val="38000"/>
                    </a:srgbClr>
                  </a:outerShdw>
                </a:effectLst>
              </a:rPr>
              <a:t> Step </a:t>
            </a:r>
            <a:endParaRPr lang="en-US" sz="2000" dirty="0">
              <a:ln w="11430"/>
              <a:effectLst>
                <a:outerShdw blurRad="50800" dist="39000" dir="5460000" algn="tl">
                  <a:srgbClr val="000000">
                    <a:alpha val="38000"/>
                  </a:srgbClr>
                </a:outerShdw>
              </a:effectLst>
            </a:endParaRPr>
          </a:p>
        </p:txBody>
      </p:sp>
    </p:spTree>
    <p:extLst>
      <p:ext uri="{BB962C8B-B14F-4D97-AF65-F5344CB8AC3E}">
        <p14:creationId xmlns:p14="http://schemas.microsoft.com/office/powerpoint/2010/main" val="414145585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1ADDFCA9-95D8-48AA-AF05-3108CCDCCC20}" type="datetime1">
              <a:rPr lang="en-GB" smtClean="0"/>
              <a:t>01/02/2017</a:t>
            </a:fld>
            <a:endParaRPr lang="en-GB" dirty="0"/>
          </a:p>
        </p:txBody>
      </p:sp>
      <p:sp>
        <p:nvSpPr>
          <p:cNvPr id="7" name="Footer Placeholder 6"/>
          <p:cNvSpPr>
            <a:spLocks noGrp="1"/>
          </p:cNvSpPr>
          <p:nvPr>
            <p:ph type="ftr" sz="quarter" idx="11"/>
          </p:nvPr>
        </p:nvSpPr>
        <p:spPr/>
        <p:txBody>
          <a:bodyPr/>
          <a:lstStyle/>
          <a:p>
            <a:pPr>
              <a:defRPr/>
            </a:pPr>
            <a:r>
              <a:rPr lang="en-GB" smtClean="0"/>
              <a:t>MCFU</a:t>
            </a:r>
            <a:endParaRPr lang="en-GB"/>
          </a:p>
        </p:txBody>
      </p:sp>
      <p:sp>
        <p:nvSpPr>
          <p:cNvPr id="6" name="Slide Number Placeholder 5"/>
          <p:cNvSpPr>
            <a:spLocks noGrp="1"/>
          </p:cNvSpPr>
          <p:nvPr>
            <p:ph type="sldNum" sz="quarter" idx="12"/>
          </p:nvPr>
        </p:nvSpPr>
        <p:spPr/>
        <p:txBody>
          <a:bodyPr/>
          <a:lstStyle/>
          <a:p>
            <a:pPr>
              <a:defRPr/>
            </a:pPr>
            <a:fld id="{F5E4BA37-7F9A-42B1-BE85-808B4A636C75}" type="slidenum">
              <a:rPr lang="en-GB" smtClean="0"/>
              <a:pPr>
                <a:defRPr/>
              </a:pPr>
              <a:t>26</a:t>
            </a:fld>
            <a:endParaRPr lang="en-GB" dirty="0"/>
          </a:p>
        </p:txBody>
      </p:sp>
      <p:sp>
        <p:nvSpPr>
          <p:cNvPr id="4" name="Content Placeholder 3"/>
          <p:cNvSpPr>
            <a:spLocks noGrp="1"/>
          </p:cNvSpPr>
          <p:nvPr>
            <p:ph sz="half" idx="4294967295"/>
          </p:nvPr>
        </p:nvSpPr>
        <p:spPr>
          <a:xfrm>
            <a:off x="304800" y="2133600"/>
            <a:ext cx="8135938" cy="4302125"/>
          </a:xfrm>
          <a:ln>
            <a:solidFill>
              <a:schemeClr val="tx1"/>
            </a:solidFill>
          </a:ln>
        </p:spPr>
        <p:txBody>
          <a:bodyPr>
            <a:noAutofit/>
          </a:bodyPr>
          <a:lstStyle/>
          <a:p>
            <a:pPr lvl="0" algn="just">
              <a:buFont typeface="Wingdings" panose="05000000000000000000" pitchFamily="2" charset="2"/>
              <a:buChar char="Ø"/>
            </a:pPr>
            <a:r>
              <a:rPr lang="en-GB" sz="2000" dirty="0">
                <a:solidFill>
                  <a:schemeClr val="tx1"/>
                </a:solidFill>
              </a:rPr>
              <a:t>The advance can only be used for the eligible activities as specified in the work-plan </a:t>
            </a:r>
            <a:r>
              <a:rPr lang="en-US" sz="2000" dirty="0">
                <a:solidFill>
                  <a:schemeClr val="tx1"/>
                </a:solidFill>
              </a:rPr>
              <a:t>and in Form </a:t>
            </a:r>
            <a:r>
              <a:rPr lang="en-US" sz="2000" dirty="0">
                <a:solidFill>
                  <a:schemeClr val="tx1"/>
                </a:solidFill>
                <a:hlinkClick r:id="rId2" action="ppaction://hlinkfile"/>
              </a:rPr>
              <a:t>AM-2.</a:t>
            </a:r>
            <a:r>
              <a:rPr lang="en-US" sz="2000" dirty="0">
                <a:solidFill>
                  <a:schemeClr val="tx1"/>
                </a:solidFill>
              </a:rPr>
              <a:t> </a:t>
            </a:r>
          </a:p>
          <a:p>
            <a:pPr lvl="0" algn="just">
              <a:buFont typeface="Wingdings" panose="05000000000000000000" pitchFamily="2" charset="2"/>
              <a:buChar char="Ø"/>
            </a:pPr>
            <a:endParaRPr lang="en-US" sz="2000" dirty="0" smtClean="0">
              <a:solidFill>
                <a:schemeClr val="tx1"/>
              </a:solidFill>
            </a:endParaRPr>
          </a:p>
          <a:p>
            <a:pPr marL="0" lvl="0" indent="0" algn="just">
              <a:buNone/>
            </a:pPr>
            <a:endParaRPr lang="en-US" sz="2000" dirty="0" smtClean="0">
              <a:solidFill>
                <a:schemeClr val="tx1"/>
              </a:solidFill>
            </a:endParaRPr>
          </a:p>
          <a:p>
            <a:pPr lvl="0" algn="just">
              <a:buFont typeface="Wingdings" panose="05000000000000000000" pitchFamily="2" charset="2"/>
              <a:buChar char="Ø"/>
            </a:pPr>
            <a:endParaRPr lang="en-US" sz="2000" dirty="0">
              <a:solidFill>
                <a:schemeClr val="tx1"/>
              </a:solidFill>
            </a:endParaRPr>
          </a:p>
          <a:p>
            <a:pPr lvl="0" algn="just">
              <a:buFont typeface="Wingdings" panose="05000000000000000000" pitchFamily="2" charset="2"/>
              <a:buChar char="Ø"/>
            </a:pPr>
            <a:endParaRPr lang="en-US" sz="2000" dirty="0" smtClean="0">
              <a:solidFill>
                <a:schemeClr val="tx1"/>
              </a:solidFill>
            </a:endParaRPr>
          </a:p>
          <a:p>
            <a:pPr marL="0" lvl="0" indent="0" algn="just">
              <a:buNone/>
            </a:pPr>
            <a:endParaRPr lang="en-US" sz="2000" dirty="0">
              <a:solidFill>
                <a:schemeClr val="tx1"/>
              </a:solidFill>
            </a:endParaRPr>
          </a:p>
          <a:p>
            <a:pPr lvl="0" algn="just">
              <a:buFont typeface="Wingdings" panose="05000000000000000000" pitchFamily="2" charset="2"/>
              <a:buChar char="Ø"/>
            </a:pPr>
            <a:r>
              <a:rPr lang="en-US" sz="2000" dirty="0">
                <a:solidFill>
                  <a:schemeClr val="tx1"/>
                </a:solidFill>
              </a:rPr>
              <a:t>No exception or deviation from the approved quarterly work plan and corresponding budget in the work plan.</a:t>
            </a:r>
          </a:p>
          <a:p>
            <a:pPr lvl="0" algn="just">
              <a:buFont typeface="Wingdings" panose="05000000000000000000" pitchFamily="2" charset="2"/>
              <a:buChar char="Ø"/>
            </a:pPr>
            <a:endParaRPr lang="en-US" sz="2000" dirty="0">
              <a:solidFill>
                <a:schemeClr val="tx1"/>
              </a:solidFill>
            </a:endParaRPr>
          </a:p>
          <a:p>
            <a:pPr lvl="0" algn="just">
              <a:buFont typeface="Wingdings" panose="05000000000000000000" pitchFamily="2" charset="2"/>
              <a:buChar char="Ø"/>
            </a:pPr>
            <a:r>
              <a:rPr lang="en-US" sz="2000" dirty="0" smtClean="0">
                <a:solidFill>
                  <a:schemeClr val="tx1"/>
                </a:solidFill>
              </a:rPr>
              <a:t>Custodian </a:t>
            </a:r>
            <a:r>
              <a:rPr lang="en-US" sz="2000" dirty="0">
                <a:solidFill>
                  <a:schemeClr val="tx1"/>
                </a:solidFill>
              </a:rPr>
              <a:t>should not utilize the Advance beyond the requested amount and for activities not included in the work plan. </a:t>
            </a:r>
            <a:endParaRPr lang="en-US" sz="2000" i="1" dirty="0">
              <a:solidFill>
                <a:schemeClr val="tx1"/>
              </a:solidFill>
              <a:latin typeface="Cambria" pitchFamily="18" charset="0"/>
            </a:endParaRPr>
          </a:p>
          <a:p>
            <a:pPr marL="0" indent="0" algn="just">
              <a:buNone/>
            </a:pPr>
            <a:r>
              <a:rPr lang="en-US" sz="2000" dirty="0" smtClean="0">
                <a:solidFill>
                  <a:schemeClr val="tx1"/>
                </a:solidFill>
              </a:rPr>
              <a:t> </a:t>
            </a:r>
            <a:endParaRPr lang="en-US" sz="2000" i="1" dirty="0">
              <a:solidFill>
                <a:schemeClr val="tx1"/>
              </a:solidFill>
              <a:latin typeface="Cambria" pitchFamily="18" charset="0"/>
            </a:endParaRPr>
          </a:p>
          <a:p>
            <a:pPr algn="just"/>
            <a:endParaRPr lang="en-US" sz="2000" dirty="0">
              <a:solidFill>
                <a:schemeClr val="tx1"/>
              </a:solidFill>
            </a:endParaRPr>
          </a:p>
          <a:p>
            <a:pPr marL="0" indent="0">
              <a:buNone/>
            </a:pPr>
            <a:endParaRPr lang="en-US" sz="2000" dirty="0">
              <a:solidFill>
                <a:schemeClr val="tx1"/>
              </a:solidFill>
            </a:endParaRPr>
          </a:p>
        </p:txBody>
      </p:sp>
      <p:pic>
        <p:nvPicPr>
          <p:cNvPr id="9" name="Picture 4" descr="MCj04248300000[1]"/>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2129535">
            <a:off x="6588977" y="2622418"/>
            <a:ext cx="1982885" cy="17545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2"/>
          <p:cNvSpPr txBox="1">
            <a:spLocks noChangeArrowheads="1"/>
          </p:cNvSpPr>
          <p:nvPr/>
        </p:nvSpPr>
        <p:spPr bwMode="auto">
          <a:xfrm>
            <a:off x="337457" y="508551"/>
            <a:ext cx="8120743" cy="523220"/>
          </a:xfrm>
          <a:prstGeom prst="rect">
            <a:avLst/>
          </a:prstGeom>
          <a:ln/>
          <a:effectLst>
            <a:innerShdw blurRad="63500" dist="50800" dir="5400000">
              <a:prstClr val="black">
                <a:alpha val="50000"/>
              </a:prstClr>
            </a:innerShdw>
          </a:effectLst>
          <a:extLst/>
        </p:spPr>
        <p:style>
          <a:lnRef idx="0">
            <a:schemeClr val="accent1"/>
          </a:lnRef>
          <a:fillRef idx="1003">
            <a:schemeClr val="lt2"/>
          </a:fillRef>
          <a:effectRef idx="3">
            <a:schemeClr val="accent1"/>
          </a:effectRef>
          <a:fontRef idx="minor">
            <a:schemeClr val="lt1"/>
          </a:fontRef>
        </p:style>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PART- 2</a:t>
            </a:r>
          </a:p>
        </p:txBody>
      </p:sp>
      <p:sp>
        <p:nvSpPr>
          <p:cNvPr id="11" name="TextBox 2"/>
          <p:cNvSpPr txBox="1">
            <a:spLocks noChangeArrowheads="1"/>
          </p:cNvSpPr>
          <p:nvPr/>
        </p:nvSpPr>
        <p:spPr bwMode="auto">
          <a:xfrm>
            <a:off x="337456" y="1031771"/>
            <a:ext cx="8120743" cy="568429"/>
          </a:xfrm>
          <a:prstGeom prst="rect">
            <a:avLst/>
          </a:prstGeom>
          <a:solidFill>
            <a:schemeClr val="bg1">
              <a:lumMod val="65000"/>
            </a:schemeClr>
          </a:solidFill>
          <a:ln>
            <a:headEnd/>
            <a:tailEnd/>
          </a:ln>
          <a:extLst/>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anchor="ctr" anchorCtr="0" compatLnSpc="1">
            <a:prstTxWarp prst="textNoShape">
              <a:avLst/>
            </a:prstTxWarp>
            <a:normAutofit/>
            <a:scene3d>
              <a:camera prst="orthographicFront"/>
              <a:lightRig rig="flat" dir="tl">
                <a:rot lat="0" lon="0" rev="6600000"/>
              </a:lightRig>
            </a:scene3d>
            <a:sp3d extrusionH="25400" contourW="8890">
              <a:bevelT w="38100" h="31750"/>
              <a:contourClr>
                <a:schemeClr val="accent2">
                  <a:shade val="75000"/>
                </a:schemeClr>
              </a:contourClr>
            </a:sp3d>
          </a:bodyPr>
          <a:lstStyle>
            <a:defPPr>
              <a:defRPr lang="en-US"/>
            </a:defPPr>
            <a:lvl1pPr fontAlgn="auto">
              <a:lnSpc>
                <a:spcPct val="80000"/>
              </a:lnSpc>
              <a:spcBef>
                <a:spcPts val="0"/>
              </a:spcBef>
              <a:spcAft>
                <a:spcPts val="0"/>
              </a:spcAft>
              <a:defRPr sz="2800" b="1">
                <a:solidFill>
                  <a:schemeClr val="tx1"/>
                </a:solidFill>
                <a:latin typeface="+mj-lt"/>
                <a:cs typeface="Arial" pitchFamily="34" charset="0"/>
              </a:defRPr>
            </a:lvl1pPr>
            <a:lvl2pPr fontAlgn="base">
              <a:spcBef>
                <a:spcPct val="0"/>
              </a:spcBef>
              <a:spcAft>
                <a:spcPct val="0"/>
              </a:spcAft>
              <a:defRPr sz="2800" b="1">
                <a:solidFill>
                  <a:srgbClr val="6F6F6F"/>
                </a:solidFill>
                <a:latin typeface="Arial" charset="0"/>
                <a:cs typeface="Arial" charset="0"/>
              </a:defRPr>
            </a:lvl2pPr>
            <a:lvl3pPr fontAlgn="base">
              <a:spcBef>
                <a:spcPct val="0"/>
              </a:spcBef>
              <a:spcAft>
                <a:spcPct val="0"/>
              </a:spcAft>
              <a:defRPr sz="2800" b="1">
                <a:solidFill>
                  <a:srgbClr val="6F6F6F"/>
                </a:solidFill>
                <a:latin typeface="Arial" charset="0"/>
                <a:cs typeface="Arial" charset="0"/>
              </a:defRPr>
            </a:lvl3pPr>
            <a:lvl4pPr fontAlgn="base">
              <a:spcBef>
                <a:spcPct val="0"/>
              </a:spcBef>
              <a:spcAft>
                <a:spcPct val="0"/>
              </a:spcAft>
              <a:defRPr sz="2800" b="1">
                <a:solidFill>
                  <a:srgbClr val="6F6F6F"/>
                </a:solidFill>
                <a:latin typeface="Arial" charset="0"/>
                <a:cs typeface="Arial" charset="0"/>
              </a:defRPr>
            </a:lvl4pPr>
            <a:lvl5pPr fontAlgn="base">
              <a:spcBef>
                <a:spcPct val="0"/>
              </a:spcBef>
              <a:spcAft>
                <a:spcPct val="0"/>
              </a:spcAft>
              <a:defRPr sz="2800" b="1">
                <a:solidFill>
                  <a:srgbClr val="6F6F6F"/>
                </a:solidFill>
                <a:latin typeface="Arial" charset="0"/>
                <a:cs typeface="Arial" charset="0"/>
              </a:defRPr>
            </a:lvl5pPr>
            <a:lvl6pPr marL="457200" fontAlgn="base">
              <a:spcBef>
                <a:spcPct val="0"/>
              </a:spcBef>
              <a:spcAft>
                <a:spcPct val="0"/>
              </a:spcAft>
              <a:defRPr sz="2800" b="1">
                <a:solidFill>
                  <a:srgbClr val="17375E"/>
                </a:solidFill>
                <a:latin typeface="Arial" charset="0"/>
                <a:cs typeface="Arial" charset="0"/>
              </a:defRPr>
            </a:lvl6pPr>
            <a:lvl7pPr marL="914400" fontAlgn="base">
              <a:spcBef>
                <a:spcPct val="0"/>
              </a:spcBef>
              <a:spcAft>
                <a:spcPct val="0"/>
              </a:spcAft>
              <a:defRPr sz="2800" b="1">
                <a:solidFill>
                  <a:srgbClr val="17375E"/>
                </a:solidFill>
                <a:latin typeface="Arial" charset="0"/>
                <a:cs typeface="Arial" charset="0"/>
              </a:defRPr>
            </a:lvl7pPr>
            <a:lvl8pPr marL="1371600" fontAlgn="base">
              <a:spcBef>
                <a:spcPct val="0"/>
              </a:spcBef>
              <a:spcAft>
                <a:spcPct val="0"/>
              </a:spcAft>
              <a:defRPr sz="2800" b="1">
                <a:solidFill>
                  <a:srgbClr val="17375E"/>
                </a:solidFill>
                <a:latin typeface="Arial" charset="0"/>
                <a:cs typeface="Arial" charset="0"/>
              </a:defRPr>
            </a:lvl8pPr>
            <a:lvl9pPr marL="1828800" fontAlgn="base">
              <a:spcBef>
                <a:spcPct val="0"/>
              </a:spcBef>
              <a:spcAft>
                <a:spcPct val="0"/>
              </a:spcAft>
              <a:defRPr sz="2800" b="1">
                <a:solidFill>
                  <a:srgbClr val="17375E"/>
                </a:solidFill>
                <a:latin typeface="Arial" charset="0"/>
                <a:cs typeface="Arial" charset="0"/>
              </a:defRPr>
            </a:lvl9pPr>
          </a:lstStyle>
          <a:p>
            <a:pPr algn="ctr"/>
            <a:r>
              <a:rPr lang="en-US" sz="2000" dirty="0">
                <a:ln w="11430"/>
                <a:effectLst>
                  <a:outerShdw blurRad="50800" dist="39000" dir="5460000" algn="tl">
                    <a:srgbClr val="000000">
                      <a:alpha val="38000"/>
                    </a:srgbClr>
                  </a:outerShdw>
                </a:effectLst>
              </a:rPr>
              <a:t>SOP for Advance </a:t>
            </a:r>
            <a:r>
              <a:rPr lang="en-US" sz="2000" dirty="0" smtClean="0">
                <a:ln w="11430"/>
                <a:effectLst>
                  <a:outerShdw blurRad="50800" dist="39000" dir="5460000" algn="tl">
                    <a:srgbClr val="000000">
                      <a:alpha val="38000"/>
                    </a:srgbClr>
                  </a:outerShdw>
                </a:effectLst>
              </a:rPr>
              <a:t>Money</a:t>
            </a:r>
            <a:endParaRPr lang="en-US" sz="2000" dirty="0">
              <a:ln w="11430"/>
              <a:effectLst>
                <a:outerShdw blurRad="50800" dist="39000" dir="5460000" algn="tl">
                  <a:srgbClr val="000000">
                    <a:alpha val="38000"/>
                  </a:srgbClr>
                </a:outerShdw>
              </a:effectLst>
            </a:endParaRPr>
          </a:p>
        </p:txBody>
      </p:sp>
      <p:sp>
        <p:nvSpPr>
          <p:cNvPr id="12" name="TextBox 2"/>
          <p:cNvSpPr txBox="1">
            <a:spLocks noChangeArrowheads="1"/>
          </p:cNvSpPr>
          <p:nvPr/>
        </p:nvSpPr>
        <p:spPr bwMode="auto">
          <a:xfrm>
            <a:off x="324393" y="1479835"/>
            <a:ext cx="8120743" cy="568429"/>
          </a:xfrm>
          <a:prstGeom prst="rect">
            <a:avLst/>
          </a:prstGeom>
          <a:solidFill>
            <a:schemeClr val="bg1">
              <a:lumMod val="65000"/>
            </a:schemeClr>
          </a:solidFill>
          <a:ln>
            <a:headEnd/>
            <a:tailEnd/>
          </a:ln>
          <a:extLst/>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anchor="ctr" anchorCtr="0" compatLnSpc="1">
            <a:prstTxWarp prst="textNoShape">
              <a:avLst/>
            </a:prstTxWarp>
            <a:normAutofit/>
            <a:scene3d>
              <a:camera prst="orthographicFront"/>
              <a:lightRig rig="flat" dir="tl">
                <a:rot lat="0" lon="0" rev="6600000"/>
              </a:lightRig>
            </a:scene3d>
            <a:sp3d extrusionH="25400" contourW="8890">
              <a:bevelT w="38100" h="31750"/>
              <a:contourClr>
                <a:schemeClr val="accent2">
                  <a:shade val="75000"/>
                </a:schemeClr>
              </a:contourClr>
            </a:sp3d>
          </a:bodyPr>
          <a:lstStyle>
            <a:defPPr>
              <a:defRPr lang="en-US"/>
            </a:defPPr>
            <a:lvl1pPr fontAlgn="auto">
              <a:lnSpc>
                <a:spcPct val="80000"/>
              </a:lnSpc>
              <a:spcBef>
                <a:spcPts val="0"/>
              </a:spcBef>
              <a:spcAft>
                <a:spcPts val="0"/>
              </a:spcAft>
              <a:defRPr sz="2800" b="1">
                <a:solidFill>
                  <a:schemeClr val="tx1"/>
                </a:solidFill>
                <a:latin typeface="+mj-lt"/>
                <a:cs typeface="Arial" pitchFamily="34" charset="0"/>
              </a:defRPr>
            </a:lvl1pPr>
            <a:lvl2pPr fontAlgn="base">
              <a:spcBef>
                <a:spcPct val="0"/>
              </a:spcBef>
              <a:spcAft>
                <a:spcPct val="0"/>
              </a:spcAft>
              <a:defRPr sz="2800" b="1">
                <a:solidFill>
                  <a:srgbClr val="6F6F6F"/>
                </a:solidFill>
                <a:latin typeface="Arial" charset="0"/>
                <a:cs typeface="Arial" charset="0"/>
              </a:defRPr>
            </a:lvl2pPr>
            <a:lvl3pPr fontAlgn="base">
              <a:spcBef>
                <a:spcPct val="0"/>
              </a:spcBef>
              <a:spcAft>
                <a:spcPct val="0"/>
              </a:spcAft>
              <a:defRPr sz="2800" b="1">
                <a:solidFill>
                  <a:srgbClr val="6F6F6F"/>
                </a:solidFill>
                <a:latin typeface="Arial" charset="0"/>
                <a:cs typeface="Arial" charset="0"/>
              </a:defRPr>
            </a:lvl3pPr>
            <a:lvl4pPr fontAlgn="base">
              <a:spcBef>
                <a:spcPct val="0"/>
              </a:spcBef>
              <a:spcAft>
                <a:spcPct val="0"/>
              </a:spcAft>
              <a:defRPr sz="2800" b="1">
                <a:solidFill>
                  <a:srgbClr val="6F6F6F"/>
                </a:solidFill>
                <a:latin typeface="Arial" charset="0"/>
                <a:cs typeface="Arial" charset="0"/>
              </a:defRPr>
            </a:lvl4pPr>
            <a:lvl5pPr fontAlgn="base">
              <a:spcBef>
                <a:spcPct val="0"/>
              </a:spcBef>
              <a:spcAft>
                <a:spcPct val="0"/>
              </a:spcAft>
              <a:defRPr sz="2800" b="1">
                <a:solidFill>
                  <a:srgbClr val="6F6F6F"/>
                </a:solidFill>
                <a:latin typeface="Arial" charset="0"/>
                <a:cs typeface="Arial" charset="0"/>
              </a:defRPr>
            </a:lvl5pPr>
            <a:lvl6pPr marL="457200" fontAlgn="base">
              <a:spcBef>
                <a:spcPct val="0"/>
              </a:spcBef>
              <a:spcAft>
                <a:spcPct val="0"/>
              </a:spcAft>
              <a:defRPr sz="2800" b="1">
                <a:solidFill>
                  <a:srgbClr val="17375E"/>
                </a:solidFill>
                <a:latin typeface="Arial" charset="0"/>
                <a:cs typeface="Arial" charset="0"/>
              </a:defRPr>
            </a:lvl6pPr>
            <a:lvl7pPr marL="914400" fontAlgn="base">
              <a:spcBef>
                <a:spcPct val="0"/>
              </a:spcBef>
              <a:spcAft>
                <a:spcPct val="0"/>
              </a:spcAft>
              <a:defRPr sz="2800" b="1">
                <a:solidFill>
                  <a:srgbClr val="17375E"/>
                </a:solidFill>
                <a:latin typeface="Arial" charset="0"/>
                <a:cs typeface="Arial" charset="0"/>
              </a:defRPr>
            </a:lvl7pPr>
            <a:lvl8pPr marL="1371600" fontAlgn="base">
              <a:spcBef>
                <a:spcPct val="0"/>
              </a:spcBef>
              <a:spcAft>
                <a:spcPct val="0"/>
              </a:spcAft>
              <a:defRPr sz="2800" b="1">
                <a:solidFill>
                  <a:srgbClr val="17375E"/>
                </a:solidFill>
                <a:latin typeface="Arial" charset="0"/>
                <a:cs typeface="Arial" charset="0"/>
              </a:defRPr>
            </a:lvl8pPr>
            <a:lvl9pPr marL="1828800" fontAlgn="base">
              <a:spcBef>
                <a:spcPct val="0"/>
              </a:spcBef>
              <a:spcAft>
                <a:spcPct val="0"/>
              </a:spcAft>
              <a:defRPr sz="2800" b="1">
                <a:solidFill>
                  <a:srgbClr val="17375E"/>
                </a:solidFill>
                <a:latin typeface="Arial" charset="0"/>
                <a:cs typeface="Arial" charset="0"/>
              </a:defRPr>
            </a:lvl9pPr>
          </a:lstStyle>
          <a:p>
            <a:pPr algn="ctr"/>
            <a:r>
              <a:rPr lang="en-US" sz="2000" dirty="0" smtClean="0">
                <a:ln w="11430"/>
                <a:effectLst>
                  <a:outerShdw blurRad="50800" dist="39000" dir="5460000" algn="tl">
                    <a:srgbClr val="000000">
                      <a:alpha val="38000"/>
                    </a:srgbClr>
                  </a:outerShdw>
                </a:effectLst>
              </a:rPr>
              <a:t>2</a:t>
            </a:r>
            <a:r>
              <a:rPr lang="en-US" sz="2000" baseline="30000" dirty="0" smtClean="0">
                <a:ln w="11430"/>
                <a:effectLst>
                  <a:outerShdw blurRad="50800" dist="39000" dir="5460000" algn="tl">
                    <a:srgbClr val="000000">
                      <a:alpha val="38000"/>
                    </a:srgbClr>
                  </a:outerShdw>
                </a:effectLst>
              </a:rPr>
              <a:t>nd</a:t>
            </a:r>
            <a:r>
              <a:rPr lang="en-US" sz="2000" dirty="0" smtClean="0">
                <a:ln w="11430"/>
                <a:effectLst>
                  <a:outerShdw blurRad="50800" dist="39000" dir="5460000" algn="tl">
                    <a:srgbClr val="000000">
                      <a:alpha val="38000"/>
                    </a:srgbClr>
                  </a:outerShdw>
                </a:effectLst>
              </a:rPr>
              <a:t>  Step </a:t>
            </a:r>
            <a:endParaRPr lang="en-US" sz="2000" dirty="0">
              <a:ln w="11430"/>
              <a:effectLst>
                <a:outerShdw blurRad="50800" dist="39000" dir="5460000" algn="tl">
                  <a:srgbClr val="000000">
                    <a:alpha val="38000"/>
                  </a:srgbClr>
                </a:outerShdw>
              </a:effectLst>
            </a:endParaRPr>
          </a:p>
        </p:txBody>
      </p:sp>
    </p:spTree>
    <p:extLst>
      <p:ext uri="{BB962C8B-B14F-4D97-AF65-F5344CB8AC3E}">
        <p14:creationId xmlns:p14="http://schemas.microsoft.com/office/powerpoint/2010/main" val="118159643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BF35BEFE-AB6D-4807-8BE9-C3F0E117D073}" type="datetime1">
              <a:rPr lang="en-GB" smtClean="0"/>
              <a:t>01/02/2017</a:t>
            </a:fld>
            <a:endParaRPr lang="en-GB" dirty="0"/>
          </a:p>
        </p:txBody>
      </p:sp>
      <p:sp>
        <p:nvSpPr>
          <p:cNvPr id="7" name="Footer Placeholder 6"/>
          <p:cNvSpPr>
            <a:spLocks noGrp="1"/>
          </p:cNvSpPr>
          <p:nvPr>
            <p:ph type="ftr" sz="quarter" idx="11"/>
          </p:nvPr>
        </p:nvSpPr>
        <p:spPr/>
        <p:txBody>
          <a:bodyPr/>
          <a:lstStyle/>
          <a:p>
            <a:pPr>
              <a:defRPr/>
            </a:pPr>
            <a:r>
              <a:rPr lang="en-GB" smtClean="0"/>
              <a:t>MCFU</a:t>
            </a:r>
            <a:endParaRPr lang="en-GB"/>
          </a:p>
        </p:txBody>
      </p:sp>
      <p:sp>
        <p:nvSpPr>
          <p:cNvPr id="6" name="Slide Number Placeholder 5"/>
          <p:cNvSpPr>
            <a:spLocks noGrp="1"/>
          </p:cNvSpPr>
          <p:nvPr>
            <p:ph type="sldNum" sz="quarter" idx="12"/>
          </p:nvPr>
        </p:nvSpPr>
        <p:spPr/>
        <p:txBody>
          <a:bodyPr/>
          <a:lstStyle/>
          <a:p>
            <a:pPr>
              <a:defRPr/>
            </a:pPr>
            <a:fld id="{F5E4BA37-7F9A-42B1-BE85-808B4A636C75}" type="slidenum">
              <a:rPr lang="en-GB" smtClean="0"/>
              <a:pPr>
                <a:defRPr/>
              </a:pPr>
              <a:t>27</a:t>
            </a:fld>
            <a:endParaRPr lang="en-GB" dirty="0"/>
          </a:p>
        </p:txBody>
      </p:sp>
      <p:sp>
        <p:nvSpPr>
          <p:cNvPr id="4" name="Content Placeholder 3"/>
          <p:cNvSpPr>
            <a:spLocks noGrp="1"/>
          </p:cNvSpPr>
          <p:nvPr>
            <p:ph sz="half" idx="4294967295"/>
          </p:nvPr>
        </p:nvSpPr>
        <p:spPr>
          <a:xfrm>
            <a:off x="377825" y="2045659"/>
            <a:ext cx="8080375" cy="4679950"/>
          </a:xfrm>
          <a:ln>
            <a:solidFill>
              <a:schemeClr val="tx1"/>
            </a:solidFill>
          </a:ln>
        </p:spPr>
        <p:txBody>
          <a:bodyPr>
            <a:noAutofit/>
          </a:bodyPr>
          <a:lstStyle/>
          <a:p>
            <a:pPr lvl="0" algn="just">
              <a:buFont typeface="Wingdings" panose="05000000000000000000" pitchFamily="2" charset="2"/>
              <a:buChar char="Ø"/>
            </a:pPr>
            <a:r>
              <a:rPr lang="en-US" sz="2000" dirty="0">
                <a:solidFill>
                  <a:schemeClr val="tx1"/>
                </a:solidFill>
              </a:rPr>
              <a:t>Advance should be settled as soon as it is utilized. No advance should be outstanding for </a:t>
            </a:r>
            <a:r>
              <a:rPr lang="en-US" sz="2000" u="sng" dirty="0">
                <a:solidFill>
                  <a:schemeClr val="tx1"/>
                </a:solidFill>
              </a:rPr>
              <a:t>more than 120 days</a:t>
            </a:r>
            <a:r>
              <a:rPr lang="en-US" sz="2000" dirty="0">
                <a:solidFill>
                  <a:schemeClr val="tx1"/>
                </a:solidFill>
              </a:rPr>
              <a:t>, even if activities had not been conducted.</a:t>
            </a:r>
          </a:p>
          <a:p>
            <a:pPr lvl="0" algn="just">
              <a:buFont typeface="Wingdings" panose="05000000000000000000" pitchFamily="2" charset="2"/>
              <a:buChar char="Ø"/>
            </a:pPr>
            <a:r>
              <a:rPr lang="en-US" sz="2000" dirty="0" smtClean="0">
                <a:solidFill>
                  <a:schemeClr val="tx1"/>
                </a:solidFill>
              </a:rPr>
              <a:t>Form </a:t>
            </a:r>
            <a:r>
              <a:rPr lang="en-US" sz="2000" dirty="0">
                <a:solidFill>
                  <a:schemeClr val="tx1"/>
                </a:solidFill>
                <a:hlinkClick r:id="rId2" action="ppaction://hlinkfile"/>
              </a:rPr>
              <a:t>AM-3</a:t>
            </a:r>
            <a:r>
              <a:rPr lang="en-US" sz="2000" dirty="0">
                <a:solidFill>
                  <a:schemeClr val="tx1"/>
                </a:solidFill>
              </a:rPr>
              <a:t> will be used to record all the expenses incurred and should be certified by the </a:t>
            </a:r>
            <a:r>
              <a:rPr lang="en-US" sz="2000" dirty="0" smtClean="0">
                <a:solidFill>
                  <a:schemeClr val="tx1"/>
                </a:solidFill>
              </a:rPr>
              <a:t>DOPH </a:t>
            </a:r>
            <a:r>
              <a:rPr lang="en-US" sz="2000" dirty="0">
                <a:solidFill>
                  <a:schemeClr val="tx1"/>
                </a:solidFill>
              </a:rPr>
              <a:t>appointed DOA holder.</a:t>
            </a:r>
          </a:p>
          <a:p>
            <a:pPr lvl="0" algn="just">
              <a:buFont typeface="Wingdings" panose="05000000000000000000" pitchFamily="2" charset="2"/>
              <a:buChar char="Ø"/>
            </a:pPr>
            <a:r>
              <a:rPr lang="en-US" sz="2000" dirty="0" smtClean="0">
                <a:solidFill>
                  <a:schemeClr val="tx1"/>
                </a:solidFill>
              </a:rPr>
              <a:t>The </a:t>
            </a:r>
            <a:r>
              <a:rPr lang="en-US" sz="2000" dirty="0">
                <a:solidFill>
                  <a:schemeClr val="tx1"/>
                </a:solidFill>
              </a:rPr>
              <a:t>certified AM-3 Form together with required supporting documents (invoices, </a:t>
            </a:r>
            <a:r>
              <a:rPr lang="en-US" sz="2000" dirty="0">
                <a:solidFill>
                  <a:schemeClr val="tx1"/>
                </a:solidFill>
                <a:hlinkClick r:id="rId2" action="ppaction://hlinkfile"/>
              </a:rPr>
              <a:t>PV1</a:t>
            </a:r>
            <a:r>
              <a:rPr lang="en-US" sz="2000" dirty="0">
                <a:solidFill>
                  <a:schemeClr val="tx1"/>
                </a:solidFill>
              </a:rPr>
              <a:t>, AM-3 and as described in this SOP in the relevant sections for supporting documentation) should be sent to MCFU for verification. </a:t>
            </a:r>
            <a:endParaRPr lang="en-US" sz="2000" i="1" dirty="0">
              <a:solidFill>
                <a:schemeClr val="tx1"/>
              </a:solidFill>
              <a:latin typeface="Cambria" pitchFamily="18" charset="0"/>
            </a:endParaRPr>
          </a:p>
          <a:p>
            <a:pPr marL="0" indent="0" algn="just">
              <a:buNone/>
            </a:pPr>
            <a:endParaRPr lang="en-US" sz="2000" i="1" dirty="0">
              <a:solidFill>
                <a:schemeClr val="tx1"/>
              </a:solidFill>
              <a:latin typeface="Cambria" pitchFamily="18" charset="0"/>
            </a:endParaRPr>
          </a:p>
          <a:p>
            <a:pPr algn="just">
              <a:buFont typeface="Wingdings" panose="05000000000000000000" pitchFamily="2" charset="2"/>
              <a:buChar char="Ø"/>
            </a:pPr>
            <a:endParaRPr lang="en-US" sz="2000" dirty="0">
              <a:solidFill>
                <a:schemeClr val="tx1"/>
              </a:solidFill>
            </a:endParaRPr>
          </a:p>
          <a:p>
            <a:pPr>
              <a:buFont typeface="Wingdings" panose="05000000000000000000" pitchFamily="2" charset="2"/>
              <a:buChar char="Ø"/>
            </a:pPr>
            <a:endParaRPr lang="en-US" sz="2000" dirty="0">
              <a:solidFill>
                <a:schemeClr val="tx1"/>
              </a:solidFill>
            </a:endParaRPr>
          </a:p>
        </p:txBody>
      </p:sp>
      <p:pic>
        <p:nvPicPr>
          <p:cNvPr id="9" name="Picture 5" descr="bookeeping-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27200" y="4800600"/>
            <a:ext cx="2693987"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2"/>
          <p:cNvSpPr txBox="1">
            <a:spLocks noChangeArrowheads="1"/>
          </p:cNvSpPr>
          <p:nvPr/>
        </p:nvSpPr>
        <p:spPr bwMode="auto">
          <a:xfrm>
            <a:off x="337457" y="508551"/>
            <a:ext cx="8120743" cy="523220"/>
          </a:xfrm>
          <a:prstGeom prst="rect">
            <a:avLst/>
          </a:prstGeom>
          <a:ln/>
          <a:effectLst>
            <a:innerShdw blurRad="63500" dist="50800" dir="5400000">
              <a:prstClr val="black">
                <a:alpha val="50000"/>
              </a:prstClr>
            </a:innerShdw>
          </a:effectLst>
          <a:extLst/>
        </p:spPr>
        <p:style>
          <a:lnRef idx="0">
            <a:schemeClr val="accent1"/>
          </a:lnRef>
          <a:fillRef idx="1003">
            <a:schemeClr val="lt2"/>
          </a:fillRef>
          <a:effectRef idx="3">
            <a:schemeClr val="accent1"/>
          </a:effectRef>
          <a:fontRef idx="minor">
            <a:schemeClr val="lt1"/>
          </a:fontRef>
        </p:style>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PART- 2</a:t>
            </a:r>
          </a:p>
        </p:txBody>
      </p:sp>
      <p:sp>
        <p:nvSpPr>
          <p:cNvPr id="11" name="TextBox 2"/>
          <p:cNvSpPr txBox="1">
            <a:spLocks noChangeArrowheads="1"/>
          </p:cNvSpPr>
          <p:nvPr/>
        </p:nvSpPr>
        <p:spPr bwMode="auto">
          <a:xfrm>
            <a:off x="337456" y="1031771"/>
            <a:ext cx="8120743" cy="568429"/>
          </a:xfrm>
          <a:prstGeom prst="rect">
            <a:avLst/>
          </a:prstGeom>
          <a:solidFill>
            <a:schemeClr val="bg1">
              <a:lumMod val="65000"/>
            </a:schemeClr>
          </a:solidFill>
          <a:ln>
            <a:headEnd/>
            <a:tailEnd/>
          </a:ln>
          <a:extLst/>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anchor="ctr" anchorCtr="0" compatLnSpc="1">
            <a:prstTxWarp prst="textNoShape">
              <a:avLst/>
            </a:prstTxWarp>
            <a:normAutofit/>
            <a:scene3d>
              <a:camera prst="orthographicFront"/>
              <a:lightRig rig="flat" dir="tl">
                <a:rot lat="0" lon="0" rev="6600000"/>
              </a:lightRig>
            </a:scene3d>
            <a:sp3d extrusionH="25400" contourW="8890">
              <a:bevelT w="38100" h="31750"/>
              <a:contourClr>
                <a:schemeClr val="accent2">
                  <a:shade val="75000"/>
                </a:schemeClr>
              </a:contourClr>
            </a:sp3d>
          </a:bodyPr>
          <a:lstStyle>
            <a:defPPr>
              <a:defRPr lang="en-US"/>
            </a:defPPr>
            <a:lvl1pPr fontAlgn="auto">
              <a:lnSpc>
                <a:spcPct val="80000"/>
              </a:lnSpc>
              <a:spcBef>
                <a:spcPts val="0"/>
              </a:spcBef>
              <a:spcAft>
                <a:spcPts val="0"/>
              </a:spcAft>
              <a:defRPr sz="2800" b="1">
                <a:solidFill>
                  <a:schemeClr val="tx1"/>
                </a:solidFill>
                <a:latin typeface="+mj-lt"/>
                <a:cs typeface="Arial" pitchFamily="34" charset="0"/>
              </a:defRPr>
            </a:lvl1pPr>
            <a:lvl2pPr fontAlgn="base">
              <a:spcBef>
                <a:spcPct val="0"/>
              </a:spcBef>
              <a:spcAft>
                <a:spcPct val="0"/>
              </a:spcAft>
              <a:defRPr sz="2800" b="1">
                <a:solidFill>
                  <a:srgbClr val="6F6F6F"/>
                </a:solidFill>
                <a:latin typeface="Arial" charset="0"/>
                <a:cs typeface="Arial" charset="0"/>
              </a:defRPr>
            </a:lvl2pPr>
            <a:lvl3pPr fontAlgn="base">
              <a:spcBef>
                <a:spcPct val="0"/>
              </a:spcBef>
              <a:spcAft>
                <a:spcPct val="0"/>
              </a:spcAft>
              <a:defRPr sz="2800" b="1">
                <a:solidFill>
                  <a:srgbClr val="6F6F6F"/>
                </a:solidFill>
                <a:latin typeface="Arial" charset="0"/>
                <a:cs typeface="Arial" charset="0"/>
              </a:defRPr>
            </a:lvl3pPr>
            <a:lvl4pPr fontAlgn="base">
              <a:spcBef>
                <a:spcPct val="0"/>
              </a:spcBef>
              <a:spcAft>
                <a:spcPct val="0"/>
              </a:spcAft>
              <a:defRPr sz="2800" b="1">
                <a:solidFill>
                  <a:srgbClr val="6F6F6F"/>
                </a:solidFill>
                <a:latin typeface="Arial" charset="0"/>
                <a:cs typeface="Arial" charset="0"/>
              </a:defRPr>
            </a:lvl4pPr>
            <a:lvl5pPr fontAlgn="base">
              <a:spcBef>
                <a:spcPct val="0"/>
              </a:spcBef>
              <a:spcAft>
                <a:spcPct val="0"/>
              </a:spcAft>
              <a:defRPr sz="2800" b="1">
                <a:solidFill>
                  <a:srgbClr val="6F6F6F"/>
                </a:solidFill>
                <a:latin typeface="Arial" charset="0"/>
                <a:cs typeface="Arial" charset="0"/>
              </a:defRPr>
            </a:lvl5pPr>
            <a:lvl6pPr marL="457200" fontAlgn="base">
              <a:spcBef>
                <a:spcPct val="0"/>
              </a:spcBef>
              <a:spcAft>
                <a:spcPct val="0"/>
              </a:spcAft>
              <a:defRPr sz="2800" b="1">
                <a:solidFill>
                  <a:srgbClr val="17375E"/>
                </a:solidFill>
                <a:latin typeface="Arial" charset="0"/>
                <a:cs typeface="Arial" charset="0"/>
              </a:defRPr>
            </a:lvl6pPr>
            <a:lvl7pPr marL="914400" fontAlgn="base">
              <a:spcBef>
                <a:spcPct val="0"/>
              </a:spcBef>
              <a:spcAft>
                <a:spcPct val="0"/>
              </a:spcAft>
              <a:defRPr sz="2800" b="1">
                <a:solidFill>
                  <a:srgbClr val="17375E"/>
                </a:solidFill>
                <a:latin typeface="Arial" charset="0"/>
                <a:cs typeface="Arial" charset="0"/>
              </a:defRPr>
            </a:lvl7pPr>
            <a:lvl8pPr marL="1371600" fontAlgn="base">
              <a:spcBef>
                <a:spcPct val="0"/>
              </a:spcBef>
              <a:spcAft>
                <a:spcPct val="0"/>
              </a:spcAft>
              <a:defRPr sz="2800" b="1">
                <a:solidFill>
                  <a:srgbClr val="17375E"/>
                </a:solidFill>
                <a:latin typeface="Arial" charset="0"/>
                <a:cs typeface="Arial" charset="0"/>
              </a:defRPr>
            </a:lvl8pPr>
            <a:lvl9pPr marL="1828800" fontAlgn="base">
              <a:spcBef>
                <a:spcPct val="0"/>
              </a:spcBef>
              <a:spcAft>
                <a:spcPct val="0"/>
              </a:spcAft>
              <a:defRPr sz="2800" b="1">
                <a:solidFill>
                  <a:srgbClr val="17375E"/>
                </a:solidFill>
                <a:latin typeface="Arial" charset="0"/>
                <a:cs typeface="Arial" charset="0"/>
              </a:defRPr>
            </a:lvl9pPr>
          </a:lstStyle>
          <a:p>
            <a:pPr algn="ctr"/>
            <a:r>
              <a:rPr lang="en-US" sz="2000" dirty="0">
                <a:ln w="11430"/>
                <a:effectLst>
                  <a:outerShdw blurRad="50800" dist="39000" dir="5460000" algn="tl">
                    <a:srgbClr val="000000">
                      <a:alpha val="38000"/>
                    </a:srgbClr>
                  </a:outerShdw>
                </a:effectLst>
              </a:rPr>
              <a:t>SOP for Advance </a:t>
            </a:r>
            <a:r>
              <a:rPr lang="en-US" sz="2000" dirty="0" smtClean="0">
                <a:ln w="11430"/>
                <a:effectLst>
                  <a:outerShdw blurRad="50800" dist="39000" dir="5460000" algn="tl">
                    <a:srgbClr val="000000">
                      <a:alpha val="38000"/>
                    </a:srgbClr>
                  </a:outerShdw>
                </a:effectLst>
              </a:rPr>
              <a:t>Money</a:t>
            </a:r>
            <a:endParaRPr lang="en-US" sz="2000" dirty="0">
              <a:ln w="11430"/>
              <a:effectLst>
                <a:outerShdw blurRad="50800" dist="39000" dir="5460000" algn="tl">
                  <a:srgbClr val="000000">
                    <a:alpha val="38000"/>
                  </a:srgbClr>
                </a:outerShdw>
              </a:effectLst>
            </a:endParaRPr>
          </a:p>
        </p:txBody>
      </p:sp>
      <p:sp>
        <p:nvSpPr>
          <p:cNvPr id="12" name="TextBox 2"/>
          <p:cNvSpPr txBox="1">
            <a:spLocks noChangeArrowheads="1"/>
          </p:cNvSpPr>
          <p:nvPr/>
        </p:nvSpPr>
        <p:spPr bwMode="auto">
          <a:xfrm>
            <a:off x="324393" y="1479835"/>
            <a:ext cx="8120743" cy="568429"/>
          </a:xfrm>
          <a:prstGeom prst="rect">
            <a:avLst/>
          </a:prstGeom>
          <a:solidFill>
            <a:schemeClr val="bg1">
              <a:lumMod val="65000"/>
            </a:schemeClr>
          </a:solidFill>
          <a:ln>
            <a:headEnd/>
            <a:tailEnd/>
          </a:ln>
          <a:extLst/>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anchor="ctr" anchorCtr="0" compatLnSpc="1">
            <a:prstTxWarp prst="textNoShape">
              <a:avLst/>
            </a:prstTxWarp>
            <a:normAutofit/>
            <a:scene3d>
              <a:camera prst="orthographicFront"/>
              <a:lightRig rig="flat" dir="tl">
                <a:rot lat="0" lon="0" rev="6600000"/>
              </a:lightRig>
            </a:scene3d>
            <a:sp3d extrusionH="25400" contourW="8890">
              <a:bevelT w="38100" h="31750"/>
              <a:contourClr>
                <a:schemeClr val="accent2">
                  <a:shade val="75000"/>
                </a:schemeClr>
              </a:contourClr>
            </a:sp3d>
          </a:bodyPr>
          <a:lstStyle>
            <a:defPPr>
              <a:defRPr lang="en-US"/>
            </a:defPPr>
            <a:lvl1pPr fontAlgn="auto">
              <a:lnSpc>
                <a:spcPct val="80000"/>
              </a:lnSpc>
              <a:spcBef>
                <a:spcPts val="0"/>
              </a:spcBef>
              <a:spcAft>
                <a:spcPts val="0"/>
              </a:spcAft>
              <a:defRPr sz="2800" b="1">
                <a:solidFill>
                  <a:schemeClr val="tx1"/>
                </a:solidFill>
                <a:latin typeface="+mj-lt"/>
                <a:cs typeface="Arial" pitchFamily="34" charset="0"/>
              </a:defRPr>
            </a:lvl1pPr>
            <a:lvl2pPr fontAlgn="base">
              <a:spcBef>
                <a:spcPct val="0"/>
              </a:spcBef>
              <a:spcAft>
                <a:spcPct val="0"/>
              </a:spcAft>
              <a:defRPr sz="2800" b="1">
                <a:solidFill>
                  <a:srgbClr val="6F6F6F"/>
                </a:solidFill>
                <a:latin typeface="Arial" charset="0"/>
                <a:cs typeface="Arial" charset="0"/>
              </a:defRPr>
            </a:lvl2pPr>
            <a:lvl3pPr fontAlgn="base">
              <a:spcBef>
                <a:spcPct val="0"/>
              </a:spcBef>
              <a:spcAft>
                <a:spcPct val="0"/>
              </a:spcAft>
              <a:defRPr sz="2800" b="1">
                <a:solidFill>
                  <a:srgbClr val="6F6F6F"/>
                </a:solidFill>
                <a:latin typeface="Arial" charset="0"/>
                <a:cs typeface="Arial" charset="0"/>
              </a:defRPr>
            </a:lvl3pPr>
            <a:lvl4pPr fontAlgn="base">
              <a:spcBef>
                <a:spcPct val="0"/>
              </a:spcBef>
              <a:spcAft>
                <a:spcPct val="0"/>
              </a:spcAft>
              <a:defRPr sz="2800" b="1">
                <a:solidFill>
                  <a:srgbClr val="6F6F6F"/>
                </a:solidFill>
                <a:latin typeface="Arial" charset="0"/>
                <a:cs typeface="Arial" charset="0"/>
              </a:defRPr>
            </a:lvl4pPr>
            <a:lvl5pPr fontAlgn="base">
              <a:spcBef>
                <a:spcPct val="0"/>
              </a:spcBef>
              <a:spcAft>
                <a:spcPct val="0"/>
              </a:spcAft>
              <a:defRPr sz="2800" b="1">
                <a:solidFill>
                  <a:srgbClr val="6F6F6F"/>
                </a:solidFill>
                <a:latin typeface="Arial" charset="0"/>
                <a:cs typeface="Arial" charset="0"/>
              </a:defRPr>
            </a:lvl5pPr>
            <a:lvl6pPr marL="457200" fontAlgn="base">
              <a:spcBef>
                <a:spcPct val="0"/>
              </a:spcBef>
              <a:spcAft>
                <a:spcPct val="0"/>
              </a:spcAft>
              <a:defRPr sz="2800" b="1">
                <a:solidFill>
                  <a:srgbClr val="17375E"/>
                </a:solidFill>
                <a:latin typeface="Arial" charset="0"/>
                <a:cs typeface="Arial" charset="0"/>
              </a:defRPr>
            </a:lvl6pPr>
            <a:lvl7pPr marL="914400" fontAlgn="base">
              <a:spcBef>
                <a:spcPct val="0"/>
              </a:spcBef>
              <a:spcAft>
                <a:spcPct val="0"/>
              </a:spcAft>
              <a:defRPr sz="2800" b="1">
                <a:solidFill>
                  <a:srgbClr val="17375E"/>
                </a:solidFill>
                <a:latin typeface="Arial" charset="0"/>
                <a:cs typeface="Arial" charset="0"/>
              </a:defRPr>
            </a:lvl7pPr>
            <a:lvl8pPr marL="1371600" fontAlgn="base">
              <a:spcBef>
                <a:spcPct val="0"/>
              </a:spcBef>
              <a:spcAft>
                <a:spcPct val="0"/>
              </a:spcAft>
              <a:defRPr sz="2800" b="1">
                <a:solidFill>
                  <a:srgbClr val="17375E"/>
                </a:solidFill>
                <a:latin typeface="Arial" charset="0"/>
                <a:cs typeface="Arial" charset="0"/>
              </a:defRPr>
            </a:lvl8pPr>
            <a:lvl9pPr marL="1828800" fontAlgn="base">
              <a:spcBef>
                <a:spcPct val="0"/>
              </a:spcBef>
              <a:spcAft>
                <a:spcPct val="0"/>
              </a:spcAft>
              <a:defRPr sz="2800" b="1">
                <a:solidFill>
                  <a:srgbClr val="17375E"/>
                </a:solidFill>
                <a:latin typeface="Arial" charset="0"/>
                <a:cs typeface="Arial" charset="0"/>
              </a:defRPr>
            </a:lvl9pPr>
          </a:lstStyle>
          <a:p>
            <a:pPr algn="ctr"/>
            <a:r>
              <a:rPr lang="en-US" sz="2000" dirty="0" smtClean="0">
                <a:ln w="11430"/>
                <a:effectLst>
                  <a:outerShdw blurRad="50800" dist="39000" dir="5460000" algn="tl">
                    <a:srgbClr val="000000">
                      <a:alpha val="38000"/>
                    </a:srgbClr>
                  </a:outerShdw>
                </a:effectLst>
              </a:rPr>
              <a:t>3</a:t>
            </a:r>
            <a:r>
              <a:rPr lang="en-US" sz="2000" baseline="30000" dirty="0" smtClean="0">
                <a:ln w="11430"/>
                <a:effectLst>
                  <a:outerShdw blurRad="50800" dist="39000" dir="5460000" algn="tl">
                    <a:srgbClr val="000000">
                      <a:alpha val="38000"/>
                    </a:srgbClr>
                  </a:outerShdw>
                </a:effectLst>
              </a:rPr>
              <a:t>rd</a:t>
            </a:r>
            <a:r>
              <a:rPr lang="en-US" sz="2000" dirty="0" smtClean="0">
                <a:ln w="11430"/>
                <a:effectLst>
                  <a:outerShdw blurRad="50800" dist="39000" dir="5460000" algn="tl">
                    <a:srgbClr val="000000">
                      <a:alpha val="38000"/>
                    </a:srgbClr>
                  </a:outerShdw>
                </a:effectLst>
              </a:rPr>
              <a:t>   Step </a:t>
            </a:r>
            <a:endParaRPr lang="en-US" sz="2000" dirty="0">
              <a:ln w="11430"/>
              <a:effectLst>
                <a:outerShdw blurRad="50800" dist="39000" dir="5460000" algn="tl">
                  <a:srgbClr val="000000">
                    <a:alpha val="38000"/>
                  </a:srgbClr>
                </a:outerShdw>
              </a:effectLst>
            </a:endParaRPr>
          </a:p>
        </p:txBody>
      </p:sp>
    </p:spTree>
    <p:extLst>
      <p:ext uri="{BB962C8B-B14F-4D97-AF65-F5344CB8AC3E}">
        <p14:creationId xmlns:p14="http://schemas.microsoft.com/office/powerpoint/2010/main" val="353523587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36BCACF8-DB2A-46A1-A800-57F14796108A}" type="datetime1">
              <a:rPr lang="en-GB" smtClean="0"/>
              <a:t>01/02/2017</a:t>
            </a:fld>
            <a:endParaRPr lang="en-GB" dirty="0"/>
          </a:p>
        </p:txBody>
      </p:sp>
      <p:sp>
        <p:nvSpPr>
          <p:cNvPr id="7" name="Footer Placeholder 6"/>
          <p:cNvSpPr>
            <a:spLocks noGrp="1"/>
          </p:cNvSpPr>
          <p:nvPr>
            <p:ph type="ftr" sz="quarter" idx="11"/>
          </p:nvPr>
        </p:nvSpPr>
        <p:spPr/>
        <p:txBody>
          <a:bodyPr/>
          <a:lstStyle/>
          <a:p>
            <a:pPr>
              <a:defRPr/>
            </a:pPr>
            <a:r>
              <a:rPr lang="en-GB" smtClean="0"/>
              <a:t>MCFU</a:t>
            </a:r>
            <a:endParaRPr lang="en-GB"/>
          </a:p>
        </p:txBody>
      </p:sp>
      <p:sp>
        <p:nvSpPr>
          <p:cNvPr id="6" name="Slide Number Placeholder 5"/>
          <p:cNvSpPr>
            <a:spLocks noGrp="1"/>
          </p:cNvSpPr>
          <p:nvPr>
            <p:ph type="sldNum" sz="quarter" idx="12"/>
          </p:nvPr>
        </p:nvSpPr>
        <p:spPr/>
        <p:txBody>
          <a:bodyPr/>
          <a:lstStyle/>
          <a:p>
            <a:pPr>
              <a:defRPr/>
            </a:pPr>
            <a:fld id="{F5E4BA37-7F9A-42B1-BE85-808B4A636C75}" type="slidenum">
              <a:rPr lang="en-GB" smtClean="0"/>
              <a:pPr>
                <a:defRPr/>
              </a:pPr>
              <a:t>28</a:t>
            </a:fld>
            <a:endParaRPr lang="en-GB" dirty="0"/>
          </a:p>
        </p:txBody>
      </p:sp>
      <p:sp>
        <p:nvSpPr>
          <p:cNvPr id="4" name="Content Placeholder 3"/>
          <p:cNvSpPr>
            <a:spLocks noGrp="1"/>
          </p:cNvSpPr>
          <p:nvPr>
            <p:ph sz="half" idx="4294967295"/>
          </p:nvPr>
        </p:nvSpPr>
        <p:spPr>
          <a:xfrm>
            <a:off x="337457" y="2057400"/>
            <a:ext cx="8120743" cy="4267200"/>
          </a:xfrm>
          <a:ln>
            <a:solidFill>
              <a:schemeClr val="tx1"/>
            </a:solidFill>
          </a:ln>
        </p:spPr>
        <p:txBody>
          <a:bodyPr>
            <a:noAutofit/>
          </a:bodyPr>
          <a:lstStyle/>
          <a:p>
            <a:pPr lvl="0" algn="just">
              <a:buFont typeface="Wingdings" panose="05000000000000000000" pitchFamily="2" charset="2"/>
              <a:buChar char="Ø"/>
            </a:pPr>
            <a:r>
              <a:rPr lang="en-US" sz="2000" dirty="0">
                <a:solidFill>
                  <a:schemeClr val="tx1"/>
                </a:solidFill>
              </a:rPr>
              <a:t>On a periodic basis, MCFU </a:t>
            </a:r>
            <a:r>
              <a:rPr lang="en-US" sz="2000" dirty="0" smtClean="0">
                <a:solidFill>
                  <a:schemeClr val="tx1"/>
                </a:solidFill>
              </a:rPr>
              <a:t>will select </a:t>
            </a:r>
            <a:r>
              <a:rPr lang="en-US" sz="2000" dirty="0">
                <a:solidFill>
                  <a:schemeClr val="tx1"/>
                </a:solidFill>
              </a:rPr>
              <a:t>sample vouchers/claims and conduct on-site verifications</a:t>
            </a:r>
            <a:r>
              <a:rPr lang="en-US" sz="2000" dirty="0" smtClean="0">
                <a:solidFill>
                  <a:schemeClr val="tx1"/>
                </a:solidFill>
              </a:rPr>
              <a:t>.</a:t>
            </a:r>
          </a:p>
          <a:p>
            <a:pPr marL="0" lvl="0" indent="0" algn="just">
              <a:buNone/>
            </a:pPr>
            <a:endParaRPr lang="en-US" sz="2000" dirty="0">
              <a:solidFill>
                <a:schemeClr val="tx1"/>
              </a:solidFill>
            </a:endParaRPr>
          </a:p>
          <a:p>
            <a:pPr lvl="0" algn="just">
              <a:buFont typeface="Wingdings" panose="05000000000000000000" pitchFamily="2" charset="2"/>
              <a:buChar char="Ø"/>
            </a:pPr>
            <a:r>
              <a:rPr lang="en-US" sz="2000" dirty="0">
                <a:solidFill>
                  <a:schemeClr val="tx1"/>
                </a:solidFill>
              </a:rPr>
              <a:t>If ineligible claims are found, </a:t>
            </a:r>
            <a:r>
              <a:rPr lang="en-US" sz="2000" dirty="0" smtClean="0">
                <a:solidFill>
                  <a:schemeClr val="tx1"/>
                </a:solidFill>
              </a:rPr>
              <a:t>it </a:t>
            </a:r>
            <a:r>
              <a:rPr lang="en-US" sz="2000" dirty="0">
                <a:solidFill>
                  <a:schemeClr val="tx1"/>
                </a:solidFill>
              </a:rPr>
              <a:t>should be brought to the attention of the UNOPS </a:t>
            </a:r>
            <a:r>
              <a:rPr lang="en-US" sz="2000" dirty="0" err="1">
                <a:solidFill>
                  <a:schemeClr val="tx1"/>
                </a:solidFill>
              </a:rPr>
              <a:t>Programme</a:t>
            </a:r>
            <a:r>
              <a:rPr lang="en-US" sz="2000" dirty="0" smtClean="0">
                <a:solidFill>
                  <a:schemeClr val="tx1"/>
                </a:solidFill>
              </a:rPr>
              <a:t>/ Fund </a:t>
            </a:r>
            <a:r>
              <a:rPr lang="en-US" sz="2000" dirty="0">
                <a:solidFill>
                  <a:schemeClr val="tx1"/>
                </a:solidFill>
              </a:rPr>
              <a:t>Director who will communicate to the Director General, </a:t>
            </a:r>
            <a:r>
              <a:rPr lang="en-US" sz="2000" dirty="0" smtClean="0">
                <a:solidFill>
                  <a:schemeClr val="tx1"/>
                </a:solidFill>
              </a:rPr>
              <a:t>DoPH.</a:t>
            </a:r>
          </a:p>
          <a:p>
            <a:pPr marL="0" lvl="0" indent="0" algn="just">
              <a:buNone/>
            </a:pPr>
            <a:endParaRPr lang="en-US" sz="2000" dirty="0">
              <a:solidFill>
                <a:schemeClr val="tx1"/>
              </a:solidFill>
            </a:endParaRPr>
          </a:p>
          <a:p>
            <a:pPr lvl="0" algn="just">
              <a:buFont typeface="Wingdings" panose="05000000000000000000" pitchFamily="2" charset="2"/>
              <a:buChar char="Ø"/>
            </a:pPr>
            <a:r>
              <a:rPr lang="en-US" sz="2000" dirty="0">
                <a:solidFill>
                  <a:schemeClr val="tx1"/>
                </a:solidFill>
              </a:rPr>
              <a:t>If the Director General confirms that the funds are ineligible, the funds should be refunded to UNOPS. In case of disagreement between </a:t>
            </a:r>
            <a:r>
              <a:rPr lang="en-US" sz="2000" dirty="0" smtClean="0">
                <a:solidFill>
                  <a:schemeClr val="tx1"/>
                </a:solidFill>
              </a:rPr>
              <a:t>DoPH </a:t>
            </a:r>
            <a:r>
              <a:rPr lang="en-US" sz="2000" dirty="0">
                <a:solidFill>
                  <a:schemeClr val="tx1"/>
                </a:solidFill>
              </a:rPr>
              <a:t>and UNOPS, the dispute will be resolved in accordance with the existing legal agreement between UNOPS and the </a:t>
            </a:r>
            <a:r>
              <a:rPr lang="en-US" sz="2000" dirty="0" err="1" smtClean="0">
                <a:solidFill>
                  <a:schemeClr val="tx1"/>
                </a:solidFill>
              </a:rPr>
              <a:t>MoHS</a:t>
            </a:r>
            <a:r>
              <a:rPr lang="en-US" sz="2000" dirty="0" smtClean="0">
                <a:solidFill>
                  <a:schemeClr val="tx1"/>
                </a:solidFill>
              </a:rPr>
              <a:t>.</a:t>
            </a:r>
            <a:endParaRPr lang="en-US" sz="2000" i="1" dirty="0">
              <a:solidFill>
                <a:schemeClr val="tx1"/>
              </a:solidFill>
              <a:latin typeface="Cambria" pitchFamily="18" charset="0"/>
            </a:endParaRPr>
          </a:p>
          <a:p>
            <a:pPr lvl="0" algn="just">
              <a:buFont typeface="Wingdings" panose="05000000000000000000" pitchFamily="2" charset="2"/>
              <a:buChar char="Ø"/>
            </a:pPr>
            <a:endParaRPr lang="en-US" sz="2000" i="1" dirty="0">
              <a:solidFill>
                <a:schemeClr val="tx1"/>
              </a:solidFill>
              <a:latin typeface="Cambria" pitchFamily="18" charset="0"/>
            </a:endParaRPr>
          </a:p>
          <a:p>
            <a:pPr marL="0" lvl="0" indent="0" algn="just">
              <a:buNone/>
            </a:pPr>
            <a:endParaRPr lang="en-US" sz="2000" dirty="0">
              <a:solidFill>
                <a:schemeClr val="tx1"/>
              </a:solidFill>
            </a:endParaRPr>
          </a:p>
        </p:txBody>
      </p:sp>
      <p:sp>
        <p:nvSpPr>
          <p:cNvPr id="9" name="TextBox 2"/>
          <p:cNvSpPr txBox="1">
            <a:spLocks noChangeArrowheads="1"/>
          </p:cNvSpPr>
          <p:nvPr/>
        </p:nvSpPr>
        <p:spPr bwMode="auto">
          <a:xfrm>
            <a:off x="337457" y="508551"/>
            <a:ext cx="8120743" cy="523220"/>
          </a:xfrm>
          <a:prstGeom prst="rect">
            <a:avLst/>
          </a:prstGeom>
          <a:ln/>
          <a:effectLst>
            <a:innerShdw blurRad="63500" dist="50800" dir="5400000">
              <a:prstClr val="black">
                <a:alpha val="50000"/>
              </a:prstClr>
            </a:innerShdw>
          </a:effectLst>
          <a:extLst/>
        </p:spPr>
        <p:style>
          <a:lnRef idx="0">
            <a:schemeClr val="accent1"/>
          </a:lnRef>
          <a:fillRef idx="1003">
            <a:schemeClr val="lt2"/>
          </a:fillRef>
          <a:effectRef idx="3">
            <a:schemeClr val="accent1"/>
          </a:effectRef>
          <a:fontRef idx="minor">
            <a:schemeClr val="lt1"/>
          </a:fontRef>
        </p:style>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PART- 2</a:t>
            </a:r>
          </a:p>
        </p:txBody>
      </p:sp>
      <p:sp>
        <p:nvSpPr>
          <p:cNvPr id="10" name="TextBox 2"/>
          <p:cNvSpPr txBox="1">
            <a:spLocks noChangeArrowheads="1"/>
          </p:cNvSpPr>
          <p:nvPr/>
        </p:nvSpPr>
        <p:spPr bwMode="auto">
          <a:xfrm>
            <a:off x="337456" y="1031771"/>
            <a:ext cx="8120743" cy="568429"/>
          </a:xfrm>
          <a:prstGeom prst="rect">
            <a:avLst/>
          </a:prstGeom>
          <a:solidFill>
            <a:schemeClr val="bg1">
              <a:lumMod val="65000"/>
            </a:schemeClr>
          </a:solidFill>
          <a:ln>
            <a:headEnd/>
            <a:tailEnd/>
          </a:ln>
          <a:extLst/>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anchor="ctr" anchorCtr="0" compatLnSpc="1">
            <a:prstTxWarp prst="textNoShape">
              <a:avLst/>
            </a:prstTxWarp>
            <a:normAutofit/>
            <a:scene3d>
              <a:camera prst="orthographicFront"/>
              <a:lightRig rig="flat" dir="tl">
                <a:rot lat="0" lon="0" rev="6600000"/>
              </a:lightRig>
            </a:scene3d>
            <a:sp3d extrusionH="25400" contourW="8890">
              <a:bevelT w="38100" h="31750"/>
              <a:contourClr>
                <a:schemeClr val="accent2">
                  <a:shade val="75000"/>
                </a:schemeClr>
              </a:contourClr>
            </a:sp3d>
          </a:bodyPr>
          <a:lstStyle>
            <a:defPPr>
              <a:defRPr lang="en-US"/>
            </a:defPPr>
            <a:lvl1pPr fontAlgn="auto">
              <a:lnSpc>
                <a:spcPct val="80000"/>
              </a:lnSpc>
              <a:spcBef>
                <a:spcPts val="0"/>
              </a:spcBef>
              <a:spcAft>
                <a:spcPts val="0"/>
              </a:spcAft>
              <a:defRPr sz="2800" b="1">
                <a:solidFill>
                  <a:schemeClr val="tx1"/>
                </a:solidFill>
                <a:latin typeface="+mj-lt"/>
                <a:cs typeface="Arial" pitchFamily="34" charset="0"/>
              </a:defRPr>
            </a:lvl1pPr>
            <a:lvl2pPr fontAlgn="base">
              <a:spcBef>
                <a:spcPct val="0"/>
              </a:spcBef>
              <a:spcAft>
                <a:spcPct val="0"/>
              </a:spcAft>
              <a:defRPr sz="2800" b="1">
                <a:solidFill>
                  <a:srgbClr val="6F6F6F"/>
                </a:solidFill>
                <a:latin typeface="Arial" charset="0"/>
                <a:cs typeface="Arial" charset="0"/>
              </a:defRPr>
            </a:lvl2pPr>
            <a:lvl3pPr fontAlgn="base">
              <a:spcBef>
                <a:spcPct val="0"/>
              </a:spcBef>
              <a:spcAft>
                <a:spcPct val="0"/>
              </a:spcAft>
              <a:defRPr sz="2800" b="1">
                <a:solidFill>
                  <a:srgbClr val="6F6F6F"/>
                </a:solidFill>
                <a:latin typeface="Arial" charset="0"/>
                <a:cs typeface="Arial" charset="0"/>
              </a:defRPr>
            </a:lvl3pPr>
            <a:lvl4pPr fontAlgn="base">
              <a:spcBef>
                <a:spcPct val="0"/>
              </a:spcBef>
              <a:spcAft>
                <a:spcPct val="0"/>
              </a:spcAft>
              <a:defRPr sz="2800" b="1">
                <a:solidFill>
                  <a:srgbClr val="6F6F6F"/>
                </a:solidFill>
                <a:latin typeface="Arial" charset="0"/>
                <a:cs typeface="Arial" charset="0"/>
              </a:defRPr>
            </a:lvl4pPr>
            <a:lvl5pPr fontAlgn="base">
              <a:spcBef>
                <a:spcPct val="0"/>
              </a:spcBef>
              <a:spcAft>
                <a:spcPct val="0"/>
              </a:spcAft>
              <a:defRPr sz="2800" b="1">
                <a:solidFill>
                  <a:srgbClr val="6F6F6F"/>
                </a:solidFill>
                <a:latin typeface="Arial" charset="0"/>
                <a:cs typeface="Arial" charset="0"/>
              </a:defRPr>
            </a:lvl5pPr>
            <a:lvl6pPr marL="457200" fontAlgn="base">
              <a:spcBef>
                <a:spcPct val="0"/>
              </a:spcBef>
              <a:spcAft>
                <a:spcPct val="0"/>
              </a:spcAft>
              <a:defRPr sz="2800" b="1">
                <a:solidFill>
                  <a:srgbClr val="17375E"/>
                </a:solidFill>
                <a:latin typeface="Arial" charset="0"/>
                <a:cs typeface="Arial" charset="0"/>
              </a:defRPr>
            </a:lvl6pPr>
            <a:lvl7pPr marL="914400" fontAlgn="base">
              <a:spcBef>
                <a:spcPct val="0"/>
              </a:spcBef>
              <a:spcAft>
                <a:spcPct val="0"/>
              </a:spcAft>
              <a:defRPr sz="2800" b="1">
                <a:solidFill>
                  <a:srgbClr val="17375E"/>
                </a:solidFill>
                <a:latin typeface="Arial" charset="0"/>
                <a:cs typeface="Arial" charset="0"/>
              </a:defRPr>
            </a:lvl7pPr>
            <a:lvl8pPr marL="1371600" fontAlgn="base">
              <a:spcBef>
                <a:spcPct val="0"/>
              </a:spcBef>
              <a:spcAft>
                <a:spcPct val="0"/>
              </a:spcAft>
              <a:defRPr sz="2800" b="1">
                <a:solidFill>
                  <a:srgbClr val="17375E"/>
                </a:solidFill>
                <a:latin typeface="Arial" charset="0"/>
                <a:cs typeface="Arial" charset="0"/>
              </a:defRPr>
            </a:lvl8pPr>
            <a:lvl9pPr marL="1828800" fontAlgn="base">
              <a:spcBef>
                <a:spcPct val="0"/>
              </a:spcBef>
              <a:spcAft>
                <a:spcPct val="0"/>
              </a:spcAft>
              <a:defRPr sz="2800" b="1">
                <a:solidFill>
                  <a:srgbClr val="17375E"/>
                </a:solidFill>
                <a:latin typeface="Arial" charset="0"/>
                <a:cs typeface="Arial" charset="0"/>
              </a:defRPr>
            </a:lvl9pPr>
          </a:lstStyle>
          <a:p>
            <a:pPr algn="ctr"/>
            <a:r>
              <a:rPr lang="en-US" sz="2000" dirty="0">
                <a:ln w="11430"/>
                <a:effectLst>
                  <a:outerShdw blurRad="50800" dist="39000" dir="5460000" algn="tl">
                    <a:srgbClr val="000000">
                      <a:alpha val="38000"/>
                    </a:srgbClr>
                  </a:outerShdw>
                </a:effectLst>
              </a:rPr>
              <a:t>SOP for Advance </a:t>
            </a:r>
            <a:r>
              <a:rPr lang="en-US" sz="2000" dirty="0" smtClean="0">
                <a:ln w="11430"/>
                <a:effectLst>
                  <a:outerShdw blurRad="50800" dist="39000" dir="5460000" algn="tl">
                    <a:srgbClr val="000000">
                      <a:alpha val="38000"/>
                    </a:srgbClr>
                  </a:outerShdw>
                </a:effectLst>
              </a:rPr>
              <a:t>Money</a:t>
            </a:r>
            <a:endParaRPr lang="en-US" sz="2000" dirty="0">
              <a:ln w="11430"/>
              <a:effectLst>
                <a:outerShdw blurRad="50800" dist="39000" dir="5460000" algn="tl">
                  <a:srgbClr val="000000">
                    <a:alpha val="38000"/>
                  </a:srgbClr>
                </a:outerShdw>
              </a:effectLst>
            </a:endParaRPr>
          </a:p>
        </p:txBody>
      </p:sp>
      <p:sp>
        <p:nvSpPr>
          <p:cNvPr id="11" name="TextBox 2"/>
          <p:cNvSpPr txBox="1">
            <a:spLocks noChangeArrowheads="1"/>
          </p:cNvSpPr>
          <p:nvPr/>
        </p:nvSpPr>
        <p:spPr bwMode="auto">
          <a:xfrm>
            <a:off x="324393" y="1479835"/>
            <a:ext cx="8120743" cy="568429"/>
          </a:xfrm>
          <a:prstGeom prst="rect">
            <a:avLst/>
          </a:prstGeom>
          <a:solidFill>
            <a:schemeClr val="bg1">
              <a:lumMod val="65000"/>
            </a:schemeClr>
          </a:solidFill>
          <a:ln>
            <a:headEnd/>
            <a:tailEnd/>
          </a:ln>
          <a:extLst/>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anchor="ctr" anchorCtr="0" compatLnSpc="1">
            <a:prstTxWarp prst="textNoShape">
              <a:avLst/>
            </a:prstTxWarp>
            <a:normAutofit/>
            <a:scene3d>
              <a:camera prst="orthographicFront"/>
              <a:lightRig rig="flat" dir="tl">
                <a:rot lat="0" lon="0" rev="6600000"/>
              </a:lightRig>
            </a:scene3d>
            <a:sp3d extrusionH="25400" contourW="8890">
              <a:bevelT w="38100" h="31750"/>
              <a:contourClr>
                <a:schemeClr val="accent2">
                  <a:shade val="75000"/>
                </a:schemeClr>
              </a:contourClr>
            </a:sp3d>
          </a:bodyPr>
          <a:lstStyle>
            <a:defPPr>
              <a:defRPr lang="en-US"/>
            </a:defPPr>
            <a:lvl1pPr fontAlgn="auto">
              <a:lnSpc>
                <a:spcPct val="80000"/>
              </a:lnSpc>
              <a:spcBef>
                <a:spcPts val="0"/>
              </a:spcBef>
              <a:spcAft>
                <a:spcPts val="0"/>
              </a:spcAft>
              <a:defRPr sz="2800" b="1">
                <a:solidFill>
                  <a:schemeClr val="tx1"/>
                </a:solidFill>
                <a:latin typeface="+mj-lt"/>
                <a:cs typeface="Arial" pitchFamily="34" charset="0"/>
              </a:defRPr>
            </a:lvl1pPr>
            <a:lvl2pPr fontAlgn="base">
              <a:spcBef>
                <a:spcPct val="0"/>
              </a:spcBef>
              <a:spcAft>
                <a:spcPct val="0"/>
              </a:spcAft>
              <a:defRPr sz="2800" b="1">
                <a:solidFill>
                  <a:srgbClr val="6F6F6F"/>
                </a:solidFill>
                <a:latin typeface="Arial" charset="0"/>
                <a:cs typeface="Arial" charset="0"/>
              </a:defRPr>
            </a:lvl2pPr>
            <a:lvl3pPr fontAlgn="base">
              <a:spcBef>
                <a:spcPct val="0"/>
              </a:spcBef>
              <a:spcAft>
                <a:spcPct val="0"/>
              </a:spcAft>
              <a:defRPr sz="2800" b="1">
                <a:solidFill>
                  <a:srgbClr val="6F6F6F"/>
                </a:solidFill>
                <a:latin typeface="Arial" charset="0"/>
                <a:cs typeface="Arial" charset="0"/>
              </a:defRPr>
            </a:lvl3pPr>
            <a:lvl4pPr fontAlgn="base">
              <a:spcBef>
                <a:spcPct val="0"/>
              </a:spcBef>
              <a:spcAft>
                <a:spcPct val="0"/>
              </a:spcAft>
              <a:defRPr sz="2800" b="1">
                <a:solidFill>
                  <a:srgbClr val="6F6F6F"/>
                </a:solidFill>
                <a:latin typeface="Arial" charset="0"/>
                <a:cs typeface="Arial" charset="0"/>
              </a:defRPr>
            </a:lvl4pPr>
            <a:lvl5pPr fontAlgn="base">
              <a:spcBef>
                <a:spcPct val="0"/>
              </a:spcBef>
              <a:spcAft>
                <a:spcPct val="0"/>
              </a:spcAft>
              <a:defRPr sz="2800" b="1">
                <a:solidFill>
                  <a:srgbClr val="6F6F6F"/>
                </a:solidFill>
                <a:latin typeface="Arial" charset="0"/>
                <a:cs typeface="Arial" charset="0"/>
              </a:defRPr>
            </a:lvl5pPr>
            <a:lvl6pPr marL="457200" fontAlgn="base">
              <a:spcBef>
                <a:spcPct val="0"/>
              </a:spcBef>
              <a:spcAft>
                <a:spcPct val="0"/>
              </a:spcAft>
              <a:defRPr sz="2800" b="1">
                <a:solidFill>
                  <a:srgbClr val="17375E"/>
                </a:solidFill>
                <a:latin typeface="Arial" charset="0"/>
                <a:cs typeface="Arial" charset="0"/>
              </a:defRPr>
            </a:lvl6pPr>
            <a:lvl7pPr marL="914400" fontAlgn="base">
              <a:spcBef>
                <a:spcPct val="0"/>
              </a:spcBef>
              <a:spcAft>
                <a:spcPct val="0"/>
              </a:spcAft>
              <a:defRPr sz="2800" b="1">
                <a:solidFill>
                  <a:srgbClr val="17375E"/>
                </a:solidFill>
                <a:latin typeface="Arial" charset="0"/>
                <a:cs typeface="Arial" charset="0"/>
              </a:defRPr>
            </a:lvl7pPr>
            <a:lvl8pPr marL="1371600" fontAlgn="base">
              <a:spcBef>
                <a:spcPct val="0"/>
              </a:spcBef>
              <a:spcAft>
                <a:spcPct val="0"/>
              </a:spcAft>
              <a:defRPr sz="2800" b="1">
                <a:solidFill>
                  <a:srgbClr val="17375E"/>
                </a:solidFill>
                <a:latin typeface="Arial" charset="0"/>
                <a:cs typeface="Arial" charset="0"/>
              </a:defRPr>
            </a:lvl8pPr>
            <a:lvl9pPr marL="1828800" fontAlgn="base">
              <a:spcBef>
                <a:spcPct val="0"/>
              </a:spcBef>
              <a:spcAft>
                <a:spcPct val="0"/>
              </a:spcAft>
              <a:defRPr sz="2800" b="1">
                <a:solidFill>
                  <a:srgbClr val="17375E"/>
                </a:solidFill>
                <a:latin typeface="Arial" charset="0"/>
                <a:cs typeface="Arial" charset="0"/>
              </a:defRPr>
            </a:lvl9pPr>
          </a:lstStyle>
          <a:p>
            <a:pPr algn="ctr"/>
            <a:r>
              <a:rPr lang="en-US" sz="2000" dirty="0" smtClean="0">
                <a:ln w="11430"/>
                <a:effectLst>
                  <a:outerShdw blurRad="50800" dist="39000" dir="5460000" algn="tl">
                    <a:srgbClr val="000000">
                      <a:alpha val="38000"/>
                    </a:srgbClr>
                  </a:outerShdw>
                </a:effectLst>
              </a:rPr>
              <a:t>Control mechanism</a:t>
            </a:r>
            <a:endParaRPr lang="en-US" sz="2000" dirty="0">
              <a:ln w="11430"/>
              <a:effectLst>
                <a:outerShdw blurRad="50800" dist="39000" dir="5460000" algn="tl">
                  <a:srgbClr val="000000">
                    <a:alpha val="38000"/>
                  </a:srgbClr>
                </a:outerShdw>
              </a:effectLst>
            </a:endParaRPr>
          </a:p>
        </p:txBody>
      </p:sp>
    </p:spTree>
    <p:extLst>
      <p:ext uri="{BB962C8B-B14F-4D97-AF65-F5344CB8AC3E}">
        <p14:creationId xmlns:p14="http://schemas.microsoft.com/office/powerpoint/2010/main" val="340705454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17796BE9-CBE1-4953-9294-25E567289DE1}" type="datetime1">
              <a:rPr lang="en-GB" smtClean="0"/>
              <a:t>01/02/2017</a:t>
            </a:fld>
            <a:endParaRPr lang="en-GB" dirty="0"/>
          </a:p>
        </p:txBody>
      </p:sp>
      <p:sp>
        <p:nvSpPr>
          <p:cNvPr id="7" name="Footer Placeholder 6"/>
          <p:cNvSpPr>
            <a:spLocks noGrp="1"/>
          </p:cNvSpPr>
          <p:nvPr>
            <p:ph type="ftr" sz="quarter" idx="11"/>
          </p:nvPr>
        </p:nvSpPr>
        <p:spPr/>
        <p:txBody>
          <a:bodyPr/>
          <a:lstStyle/>
          <a:p>
            <a:pPr>
              <a:defRPr/>
            </a:pPr>
            <a:r>
              <a:rPr lang="en-GB" smtClean="0"/>
              <a:t>MCFU</a:t>
            </a:r>
            <a:endParaRPr lang="en-GB"/>
          </a:p>
        </p:txBody>
      </p:sp>
      <p:sp>
        <p:nvSpPr>
          <p:cNvPr id="6" name="Slide Number Placeholder 5"/>
          <p:cNvSpPr>
            <a:spLocks noGrp="1"/>
          </p:cNvSpPr>
          <p:nvPr>
            <p:ph type="sldNum" sz="quarter" idx="12"/>
          </p:nvPr>
        </p:nvSpPr>
        <p:spPr/>
        <p:txBody>
          <a:bodyPr/>
          <a:lstStyle/>
          <a:p>
            <a:pPr>
              <a:defRPr/>
            </a:pPr>
            <a:fld id="{F5E4BA37-7F9A-42B1-BE85-808B4A636C75}" type="slidenum">
              <a:rPr lang="en-GB" smtClean="0"/>
              <a:pPr>
                <a:defRPr/>
              </a:pPr>
              <a:t>29</a:t>
            </a:fld>
            <a:endParaRPr lang="en-GB" dirty="0"/>
          </a:p>
        </p:txBody>
      </p:sp>
      <p:sp>
        <p:nvSpPr>
          <p:cNvPr id="4" name="Content Placeholder 3"/>
          <p:cNvSpPr>
            <a:spLocks noGrp="1"/>
          </p:cNvSpPr>
          <p:nvPr>
            <p:ph sz="half" idx="4294967295"/>
          </p:nvPr>
        </p:nvSpPr>
        <p:spPr>
          <a:xfrm>
            <a:off x="381000" y="2133600"/>
            <a:ext cx="8077200" cy="4038600"/>
          </a:xfrm>
          <a:ln>
            <a:solidFill>
              <a:schemeClr val="tx1"/>
            </a:solidFill>
          </a:ln>
        </p:spPr>
        <p:txBody>
          <a:bodyPr>
            <a:normAutofit fontScale="85000" lnSpcReduction="20000"/>
          </a:bodyPr>
          <a:lstStyle/>
          <a:p>
            <a:pPr marL="0" indent="0" algn="just">
              <a:buNone/>
            </a:pPr>
            <a:r>
              <a:rPr lang="en-US" sz="2600" dirty="0">
                <a:solidFill>
                  <a:schemeClr val="tx1"/>
                </a:solidFill>
              </a:rPr>
              <a:t>Conditions may arise which can cause UNOPS to close the advance.</a:t>
            </a:r>
          </a:p>
          <a:p>
            <a:pPr algn="just"/>
            <a:endParaRPr lang="en-US" sz="2600" dirty="0">
              <a:solidFill>
                <a:schemeClr val="tx1"/>
              </a:solidFill>
            </a:endParaRPr>
          </a:p>
          <a:p>
            <a:pPr marL="628650" lvl="1" indent="-171450" algn="just">
              <a:buFont typeface="Arial" panose="020B0604020202020204" pitchFamily="34" charset="0"/>
              <a:buChar char="•"/>
            </a:pPr>
            <a:r>
              <a:rPr lang="en-US" sz="2600" dirty="0">
                <a:solidFill>
                  <a:schemeClr val="tx1"/>
                </a:solidFill>
              </a:rPr>
              <a:t>The Custodian is transferred to another department or location, retires or leaves government service.</a:t>
            </a:r>
          </a:p>
          <a:p>
            <a:pPr lvl="1" algn="just"/>
            <a:endParaRPr lang="en-US" sz="2600" dirty="0">
              <a:solidFill>
                <a:schemeClr val="tx1"/>
              </a:solidFill>
            </a:endParaRPr>
          </a:p>
          <a:p>
            <a:pPr marL="628650" lvl="1" indent="-171450" algn="just">
              <a:buFont typeface="Arial" panose="020B0604020202020204" pitchFamily="34" charset="0"/>
              <a:buChar char="•"/>
            </a:pPr>
            <a:r>
              <a:rPr lang="en-US" sz="2600" dirty="0">
                <a:solidFill>
                  <a:schemeClr val="tx1"/>
                </a:solidFill>
              </a:rPr>
              <a:t>The Custodian uses the Advance Money for activities unrelated to the Quarterly Workplan.</a:t>
            </a:r>
          </a:p>
          <a:p>
            <a:pPr lvl="1" algn="just"/>
            <a:endParaRPr lang="en-US" sz="2600" dirty="0">
              <a:solidFill>
                <a:schemeClr val="tx1"/>
              </a:solidFill>
            </a:endParaRPr>
          </a:p>
          <a:p>
            <a:pPr marL="628650" lvl="1" indent="-171450" algn="just">
              <a:buFont typeface="Arial" panose="020B0604020202020204" pitchFamily="34" charset="0"/>
              <a:buChar char="•"/>
            </a:pPr>
            <a:r>
              <a:rPr lang="en-US" sz="2600" dirty="0">
                <a:solidFill>
                  <a:schemeClr val="tx1"/>
                </a:solidFill>
              </a:rPr>
              <a:t>The activities for </a:t>
            </a:r>
            <a:r>
              <a:rPr lang="en-US" sz="2600" dirty="0" smtClean="0">
                <a:solidFill>
                  <a:schemeClr val="tx1"/>
                </a:solidFill>
              </a:rPr>
              <a:t>which </a:t>
            </a:r>
            <a:r>
              <a:rPr lang="en-US" sz="2600" dirty="0">
                <a:solidFill>
                  <a:schemeClr val="tx1"/>
                </a:solidFill>
              </a:rPr>
              <a:t>Advance Money were issued ends.</a:t>
            </a:r>
          </a:p>
          <a:p>
            <a:pPr lvl="0" algn="just">
              <a:buFont typeface="Arial" panose="020B0604020202020204" pitchFamily="34" charset="0"/>
              <a:buChar char="•"/>
            </a:pPr>
            <a:endParaRPr lang="en-US" sz="1000" i="1" dirty="0">
              <a:solidFill>
                <a:schemeClr val="tx1"/>
              </a:solidFill>
              <a:latin typeface="Cambria" pitchFamily="18" charset="0"/>
            </a:endParaRPr>
          </a:p>
          <a:p>
            <a:pPr marL="0" lvl="0" indent="0" algn="just">
              <a:buNone/>
            </a:pPr>
            <a:r>
              <a:rPr lang="en-US" sz="3200" dirty="0" smtClean="0">
                <a:solidFill>
                  <a:schemeClr val="tx1"/>
                </a:solidFill>
              </a:rPr>
              <a:t> </a:t>
            </a:r>
            <a:endParaRPr lang="en-US" sz="1000" i="1" dirty="0">
              <a:solidFill>
                <a:schemeClr val="tx1"/>
              </a:solidFill>
              <a:latin typeface="Cambria" pitchFamily="18" charset="0"/>
            </a:endParaRPr>
          </a:p>
          <a:p>
            <a:pPr marL="0" indent="0" algn="just">
              <a:buNone/>
            </a:pPr>
            <a:r>
              <a:rPr lang="en-US" sz="3200" dirty="0" smtClean="0">
                <a:solidFill>
                  <a:schemeClr val="tx1"/>
                </a:solidFill>
              </a:rPr>
              <a:t> </a:t>
            </a:r>
            <a:endParaRPr lang="en-US" sz="1000" i="1" dirty="0">
              <a:solidFill>
                <a:schemeClr val="tx1"/>
              </a:solidFill>
              <a:latin typeface="Cambria" pitchFamily="18" charset="0"/>
            </a:endParaRPr>
          </a:p>
          <a:p>
            <a:pPr algn="just"/>
            <a:endParaRPr lang="en-US" sz="3000" dirty="0">
              <a:solidFill>
                <a:schemeClr val="tx1"/>
              </a:solidFill>
            </a:endParaRPr>
          </a:p>
          <a:p>
            <a:pPr marL="0" indent="0">
              <a:buNone/>
            </a:pPr>
            <a:endParaRPr lang="en-US" dirty="0">
              <a:solidFill>
                <a:schemeClr val="tx1"/>
              </a:solidFill>
            </a:endParaRPr>
          </a:p>
        </p:txBody>
      </p:sp>
      <p:sp>
        <p:nvSpPr>
          <p:cNvPr id="9" name="TextBox 2"/>
          <p:cNvSpPr txBox="1">
            <a:spLocks noChangeArrowheads="1"/>
          </p:cNvSpPr>
          <p:nvPr/>
        </p:nvSpPr>
        <p:spPr bwMode="auto">
          <a:xfrm>
            <a:off x="337457" y="508551"/>
            <a:ext cx="8120743" cy="523220"/>
          </a:xfrm>
          <a:prstGeom prst="rect">
            <a:avLst/>
          </a:prstGeom>
          <a:ln/>
          <a:effectLst>
            <a:innerShdw blurRad="63500" dist="50800" dir="5400000">
              <a:prstClr val="black">
                <a:alpha val="50000"/>
              </a:prstClr>
            </a:innerShdw>
          </a:effectLst>
          <a:extLst/>
        </p:spPr>
        <p:style>
          <a:lnRef idx="0">
            <a:schemeClr val="accent1"/>
          </a:lnRef>
          <a:fillRef idx="1003">
            <a:schemeClr val="lt2"/>
          </a:fillRef>
          <a:effectRef idx="3">
            <a:schemeClr val="accent1"/>
          </a:effectRef>
          <a:fontRef idx="minor">
            <a:schemeClr val="lt1"/>
          </a:fontRef>
        </p:style>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PART- 2</a:t>
            </a:r>
          </a:p>
        </p:txBody>
      </p:sp>
      <p:sp>
        <p:nvSpPr>
          <p:cNvPr id="10" name="TextBox 2"/>
          <p:cNvSpPr txBox="1">
            <a:spLocks noChangeArrowheads="1"/>
          </p:cNvSpPr>
          <p:nvPr/>
        </p:nvSpPr>
        <p:spPr bwMode="auto">
          <a:xfrm>
            <a:off x="337456" y="1031771"/>
            <a:ext cx="8120743" cy="568429"/>
          </a:xfrm>
          <a:prstGeom prst="rect">
            <a:avLst/>
          </a:prstGeom>
          <a:solidFill>
            <a:schemeClr val="bg1">
              <a:lumMod val="65000"/>
            </a:schemeClr>
          </a:solidFill>
          <a:ln>
            <a:headEnd/>
            <a:tailEnd/>
          </a:ln>
          <a:extLst/>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anchor="ctr" anchorCtr="0" compatLnSpc="1">
            <a:prstTxWarp prst="textNoShape">
              <a:avLst/>
            </a:prstTxWarp>
            <a:normAutofit/>
            <a:scene3d>
              <a:camera prst="orthographicFront"/>
              <a:lightRig rig="flat" dir="tl">
                <a:rot lat="0" lon="0" rev="6600000"/>
              </a:lightRig>
            </a:scene3d>
            <a:sp3d extrusionH="25400" contourW="8890">
              <a:bevelT w="38100" h="31750"/>
              <a:contourClr>
                <a:schemeClr val="accent2">
                  <a:shade val="75000"/>
                </a:schemeClr>
              </a:contourClr>
            </a:sp3d>
          </a:bodyPr>
          <a:lstStyle>
            <a:defPPr>
              <a:defRPr lang="en-US"/>
            </a:defPPr>
            <a:lvl1pPr fontAlgn="auto">
              <a:lnSpc>
                <a:spcPct val="80000"/>
              </a:lnSpc>
              <a:spcBef>
                <a:spcPts val="0"/>
              </a:spcBef>
              <a:spcAft>
                <a:spcPts val="0"/>
              </a:spcAft>
              <a:defRPr sz="2800" b="1">
                <a:solidFill>
                  <a:schemeClr val="tx1"/>
                </a:solidFill>
                <a:latin typeface="+mj-lt"/>
                <a:cs typeface="Arial" pitchFamily="34" charset="0"/>
              </a:defRPr>
            </a:lvl1pPr>
            <a:lvl2pPr fontAlgn="base">
              <a:spcBef>
                <a:spcPct val="0"/>
              </a:spcBef>
              <a:spcAft>
                <a:spcPct val="0"/>
              </a:spcAft>
              <a:defRPr sz="2800" b="1">
                <a:solidFill>
                  <a:srgbClr val="6F6F6F"/>
                </a:solidFill>
                <a:latin typeface="Arial" charset="0"/>
                <a:cs typeface="Arial" charset="0"/>
              </a:defRPr>
            </a:lvl2pPr>
            <a:lvl3pPr fontAlgn="base">
              <a:spcBef>
                <a:spcPct val="0"/>
              </a:spcBef>
              <a:spcAft>
                <a:spcPct val="0"/>
              </a:spcAft>
              <a:defRPr sz="2800" b="1">
                <a:solidFill>
                  <a:srgbClr val="6F6F6F"/>
                </a:solidFill>
                <a:latin typeface="Arial" charset="0"/>
                <a:cs typeface="Arial" charset="0"/>
              </a:defRPr>
            </a:lvl3pPr>
            <a:lvl4pPr fontAlgn="base">
              <a:spcBef>
                <a:spcPct val="0"/>
              </a:spcBef>
              <a:spcAft>
                <a:spcPct val="0"/>
              </a:spcAft>
              <a:defRPr sz="2800" b="1">
                <a:solidFill>
                  <a:srgbClr val="6F6F6F"/>
                </a:solidFill>
                <a:latin typeface="Arial" charset="0"/>
                <a:cs typeface="Arial" charset="0"/>
              </a:defRPr>
            </a:lvl4pPr>
            <a:lvl5pPr fontAlgn="base">
              <a:spcBef>
                <a:spcPct val="0"/>
              </a:spcBef>
              <a:spcAft>
                <a:spcPct val="0"/>
              </a:spcAft>
              <a:defRPr sz="2800" b="1">
                <a:solidFill>
                  <a:srgbClr val="6F6F6F"/>
                </a:solidFill>
                <a:latin typeface="Arial" charset="0"/>
                <a:cs typeface="Arial" charset="0"/>
              </a:defRPr>
            </a:lvl5pPr>
            <a:lvl6pPr marL="457200" fontAlgn="base">
              <a:spcBef>
                <a:spcPct val="0"/>
              </a:spcBef>
              <a:spcAft>
                <a:spcPct val="0"/>
              </a:spcAft>
              <a:defRPr sz="2800" b="1">
                <a:solidFill>
                  <a:srgbClr val="17375E"/>
                </a:solidFill>
                <a:latin typeface="Arial" charset="0"/>
                <a:cs typeface="Arial" charset="0"/>
              </a:defRPr>
            </a:lvl6pPr>
            <a:lvl7pPr marL="914400" fontAlgn="base">
              <a:spcBef>
                <a:spcPct val="0"/>
              </a:spcBef>
              <a:spcAft>
                <a:spcPct val="0"/>
              </a:spcAft>
              <a:defRPr sz="2800" b="1">
                <a:solidFill>
                  <a:srgbClr val="17375E"/>
                </a:solidFill>
                <a:latin typeface="Arial" charset="0"/>
                <a:cs typeface="Arial" charset="0"/>
              </a:defRPr>
            </a:lvl7pPr>
            <a:lvl8pPr marL="1371600" fontAlgn="base">
              <a:spcBef>
                <a:spcPct val="0"/>
              </a:spcBef>
              <a:spcAft>
                <a:spcPct val="0"/>
              </a:spcAft>
              <a:defRPr sz="2800" b="1">
                <a:solidFill>
                  <a:srgbClr val="17375E"/>
                </a:solidFill>
                <a:latin typeface="Arial" charset="0"/>
                <a:cs typeface="Arial" charset="0"/>
              </a:defRPr>
            </a:lvl8pPr>
            <a:lvl9pPr marL="1828800" fontAlgn="base">
              <a:spcBef>
                <a:spcPct val="0"/>
              </a:spcBef>
              <a:spcAft>
                <a:spcPct val="0"/>
              </a:spcAft>
              <a:defRPr sz="2800" b="1">
                <a:solidFill>
                  <a:srgbClr val="17375E"/>
                </a:solidFill>
                <a:latin typeface="Arial" charset="0"/>
                <a:cs typeface="Arial" charset="0"/>
              </a:defRPr>
            </a:lvl9pPr>
          </a:lstStyle>
          <a:p>
            <a:pPr algn="ctr"/>
            <a:r>
              <a:rPr lang="en-US" sz="2000" dirty="0">
                <a:ln w="11430"/>
                <a:effectLst>
                  <a:outerShdw blurRad="50800" dist="39000" dir="5460000" algn="tl">
                    <a:srgbClr val="000000">
                      <a:alpha val="38000"/>
                    </a:srgbClr>
                  </a:outerShdw>
                </a:effectLst>
              </a:rPr>
              <a:t>SOP for Advance </a:t>
            </a:r>
            <a:r>
              <a:rPr lang="en-US" sz="2000" dirty="0" smtClean="0">
                <a:ln w="11430"/>
                <a:effectLst>
                  <a:outerShdw blurRad="50800" dist="39000" dir="5460000" algn="tl">
                    <a:srgbClr val="000000">
                      <a:alpha val="38000"/>
                    </a:srgbClr>
                  </a:outerShdw>
                </a:effectLst>
              </a:rPr>
              <a:t>Money</a:t>
            </a:r>
            <a:endParaRPr lang="en-US" sz="2000" dirty="0">
              <a:ln w="11430"/>
              <a:effectLst>
                <a:outerShdw blurRad="50800" dist="39000" dir="5460000" algn="tl">
                  <a:srgbClr val="000000">
                    <a:alpha val="38000"/>
                  </a:srgbClr>
                </a:outerShdw>
              </a:effectLst>
            </a:endParaRPr>
          </a:p>
        </p:txBody>
      </p:sp>
      <p:sp>
        <p:nvSpPr>
          <p:cNvPr id="11" name="TextBox 2"/>
          <p:cNvSpPr txBox="1">
            <a:spLocks noChangeArrowheads="1"/>
          </p:cNvSpPr>
          <p:nvPr/>
        </p:nvSpPr>
        <p:spPr bwMode="auto">
          <a:xfrm>
            <a:off x="324393" y="1479835"/>
            <a:ext cx="8120743" cy="568429"/>
          </a:xfrm>
          <a:prstGeom prst="rect">
            <a:avLst/>
          </a:prstGeom>
          <a:solidFill>
            <a:schemeClr val="bg1">
              <a:lumMod val="65000"/>
            </a:schemeClr>
          </a:solidFill>
          <a:ln>
            <a:headEnd/>
            <a:tailEnd/>
          </a:ln>
          <a:extLst/>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anchor="ctr" anchorCtr="0" compatLnSpc="1">
            <a:prstTxWarp prst="textNoShape">
              <a:avLst/>
            </a:prstTxWarp>
            <a:normAutofit/>
            <a:scene3d>
              <a:camera prst="orthographicFront"/>
              <a:lightRig rig="flat" dir="tl">
                <a:rot lat="0" lon="0" rev="6600000"/>
              </a:lightRig>
            </a:scene3d>
            <a:sp3d extrusionH="25400" contourW="8890">
              <a:bevelT w="38100" h="31750"/>
              <a:contourClr>
                <a:schemeClr val="accent2">
                  <a:shade val="75000"/>
                </a:schemeClr>
              </a:contourClr>
            </a:sp3d>
          </a:bodyPr>
          <a:lstStyle>
            <a:defPPr>
              <a:defRPr lang="en-US"/>
            </a:defPPr>
            <a:lvl1pPr fontAlgn="auto">
              <a:lnSpc>
                <a:spcPct val="80000"/>
              </a:lnSpc>
              <a:spcBef>
                <a:spcPts val="0"/>
              </a:spcBef>
              <a:spcAft>
                <a:spcPts val="0"/>
              </a:spcAft>
              <a:defRPr sz="2800" b="1">
                <a:solidFill>
                  <a:schemeClr val="tx1"/>
                </a:solidFill>
                <a:latin typeface="+mj-lt"/>
                <a:cs typeface="Arial" pitchFamily="34" charset="0"/>
              </a:defRPr>
            </a:lvl1pPr>
            <a:lvl2pPr fontAlgn="base">
              <a:spcBef>
                <a:spcPct val="0"/>
              </a:spcBef>
              <a:spcAft>
                <a:spcPct val="0"/>
              </a:spcAft>
              <a:defRPr sz="2800" b="1">
                <a:solidFill>
                  <a:srgbClr val="6F6F6F"/>
                </a:solidFill>
                <a:latin typeface="Arial" charset="0"/>
                <a:cs typeface="Arial" charset="0"/>
              </a:defRPr>
            </a:lvl2pPr>
            <a:lvl3pPr fontAlgn="base">
              <a:spcBef>
                <a:spcPct val="0"/>
              </a:spcBef>
              <a:spcAft>
                <a:spcPct val="0"/>
              </a:spcAft>
              <a:defRPr sz="2800" b="1">
                <a:solidFill>
                  <a:srgbClr val="6F6F6F"/>
                </a:solidFill>
                <a:latin typeface="Arial" charset="0"/>
                <a:cs typeface="Arial" charset="0"/>
              </a:defRPr>
            </a:lvl3pPr>
            <a:lvl4pPr fontAlgn="base">
              <a:spcBef>
                <a:spcPct val="0"/>
              </a:spcBef>
              <a:spcAft>
                <a:spcPct val="0"/>
              </a:spcAft>
              <a:defRPr sz="2800" b="1">
                <a:solidFill>
                  <a:srgbClr val="6F6F6F"/>
                </a:solidFill>
                <a:latin typeface="Arial" charset="0"/>
                <a:cs typeface="Arial" charset="0"/>
              </a:defRPr>
            </a:lvl4pPr>
            <a:lvl5pPr fontAlgn="base">
              <a:spcBef>
                <a:spcPct val="0"/>
              </a:spcBef>
              <a:spcAft>
                <a:spcPct val="0"/>
              </a:spcAft>
              <a:defRPr sz="2800" b="1">
                <a:solidFill>
                  <a:srgbClr val="6F6F6F"/>
                </a:solidFill>
                <a:latin typeface="Arial" charset="0"/>
                <a:cs typeface="Arial" charset="0"/>
              </a:defRPr>
            </a:lvl5pPr>
            <a:lvl6pPr marL="457200" fontAlgn="base">
              <a:spcBef>
                <a:spcPct val="0"/>
              </a:spcBef>
              <a:spcAft>
                <a:spcPct val="0"/>
              </a:spcAft>
              <a:defRPr sz="2800" b="1">
                <a:solidFill>
                  <a:srgbClr val="17375E"/>
                </a:solidFill>
                <a:latin typeface="Arial" charset="0"/>
                <a:cs typeface="Arial" charset="0"/>
              </a:defRPr>
            </a:lvl6pPr>
            <a:lvl7pPr marL="914400" fontAlgn="base">
              <a:spcBef>
                <a:spcPct val="0"/>
              </a:spcBef>
              <a:spcAft>
                <a:spcPct val="0"/>
              </a:spcAft>
              <a:defRPr sz="2800" b="1">
                <a:solidFill>
                  <a:srgbClr val="17375E"/>
                </a:solidFill>
                <a:latin typeface="Arial" charset="0"/>
                <a:cs typeface="Arial" charset="0"/>
              </a:defRPr>
            </a:lvl7pPr>
            <a:lvl8pPr marL="1371600" fontAlgn="base">
              <a:spcBef>
                <a:spcPct val="0"/>
              </a:spcBef>
              <a:spcAft>
                <a:spcPct val="0"/>
              </a:spcAft>
              <a:defRPr sz="2800" b="1">
                <a:solidFill>
                  <a:srgbClr val="17375E"/>
                </a:solidFill>
                <a:latin typeface="Arial" charset="0"/>
                <a:cs typeface="Arial" charset="0"/>
              </a:defRPr>
            </a:lvl8pPr>
            <a:lvl9pPr marL="1828800" fontAlgn="base">
              <a:spcBef>
                <a:spcPct val="0"/>
              </a:spcBef>
              <a:spcAft>
                <a:spcPct val="0"/>
              </a:spcAft>
              <a:defRPr sz="2800" b="1">
                <a:solidFill>
                  <a:srgbClr val="17375E"/>
                </a:solidFill>
                <a:latin typeface="Arial" charset="0"/>
                <a:cs typeface="Arial" charset="0"/>
              </a:defRPr>
            </a:lvl9pPr>
          </a:lstStyle>
          <a:p>
            <a:pPr algn="ctr"/>
            <a:r>
              <a:rPr lang="en-US" sz="2000" dirty="0" smtClean="0">
                <a:ln w="11430"/>
                <a:effectLst>
                  <a:outerShdw blurRad="50800" dist="39000" dir="5460000" algn="tl">
                    <a:srgbClr val="000000">
                      <a:alpha val="38000"/>
                    </a:srgbClr>
                  </a:outerShdw>
                </a:effectLst>
              </a:rPr>
              <a:t>Closure of Advance</a:t>
            </a:r>
            <a:endParaRPr lang="en-US" sz="2000" dirty="0">
              <a:ln w="11430"/>
              <a:effectLst>
                <a:outerShdw blurRad="50800" dist="39000" dir="5460000" algn="tl">
                  <a:srgbClr val="000000">
                    <a:alpha val="38000"/>
                  </a:srgbClr>
                </a:outerShdw>
              </a:effectLst>
            </a:endParaRPr>
          </a:p>
        </p:txBody>
      </p:sp>
    </p:spTree>
    <p:extLst>
      <p:ext uri="{BB962C8B-B14F-4D97-AF65-F5344CB8AC3E}">
        <p14:creationId xmlns:p14="http://schemas.microsoft.com/office/powerpoint/2010/main" val="29598686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2"/>
          <p:cNvSpPr txBox="1">
            <a:spLocks noChangeArrowheads="1"/>
          </p:cNvSpPr>
          <p:nvPr/>
        </p:nvSpPr>
        <p:spPr bwMode="auto">
          <a:xfrm>
            <a:off x="179512" y="1177588"/>
            <a:ext cx="8352792" cy="523220"/>
          </a:xfrm>
          <a:prstGeom prst="rect">
            <a:avLst/>
          </a:prstGeom>
          <a:ln/>
          <a:extLst/>
        </p:spPr>
        <p:style>
          <a:lnRef idx="0">
            <a:schemeClr val="accent1"/>
          </a:lnRef>
          <a:fillRef idx="3">
            <a:schemeClr val="accent1"/>
          </a:fillRef>
          <a:effectRef idx="3">
            <a:schemeClr val="accent1"/>
          </a:effectRef>
          <a:fontRef idx="minor">
            <a:schemeClr val="lt1"/>
          </a:fontRef>
        </p:style>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800" b="1" dirty="0">
                <a:solidFill>
                  <a:schemeClr val="bg1"/>
                </a:solidFill>
              </a:rPr>
              <a:t>PART- </a:t>
            </a:r>
            <a:r>
              <a:rPr lang="en-US" sz="2800" b="1" dirty="0" smtClean="0">
                <a:solidFill>
                  <a:schemeClr val="bg1"/>
                </a:solidFill>
              </a:rPr>
              <a:t>2</a:t>
            </a:r>
            <a:endParaRPr lang="en-US" sz="2800" b="1" dirty="0">
              <a:solidFill>
                <a:schemeClr val="bg1"/>
              </a:solidFill>
            </a:endParaRPr>
          </a:p>
        </p:txBody>
      </p:sp>
      <p:sp>
        <p:nvSpPr>
          <p:cNvPr id="8" name="Content Placeholder 1"/>
          <p:cNvSpPr txBox="1">
            <a:spLocks/>
          </p:cNvSpPr>
          <p:nvPr/>
        </p:nvSpPr>
        <p:spPr>
          <a:xfrm>
            <a:off x="179512" y="1732241"/>
            <a:ext cx="8352792" cy="4363760"/>
          </a:xfrm>
          <a:prstGeom prst="rect">
            <a:avLst/>
          </a:prstGeom>
          <a:ln/>
        </p:spPr>
        <p:style>
          <a:lnRef idx="2">
            <a:schemeClr val="accent2"/>
          </a:lnRef>
          <a:fillRef idx="1">
            <a:schemeClr val="lt1"/>
          </a:fillRef>
          <a:effectRef idx="0">
            <a:schemeClr val="accent2"/>
          </a:effectRef>
          <a:fontRef idx="minor">
            <a:schemeClr val="dk1"/>
          </a:fontRef>
        </p:style>
        <p:txBody>
          <a:bodyPr anchor="t"/>
          <a:lstStyle>
            <a:lvl1pPr marL="342900" indent="-342900" algn="l" rtl="0" eaLnBrk="0" fontAlgn="base" hangingPunct="0">
              <a:spcBef>
                <a:spcPct val="20000"/>
              </a:spcBef>
              <a:spcAft>
                <a:spcPct val="0"/>
              </a:spcAft>
              <a:buFont typeface="Arial" charset="0"/>
              <a:buChar char="•"/>
              <a:defRPr sz="2400" kern="1200">
                <a:solidFill>
                  <a:srgbClr val="6F6F6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000" kern="1200">
                <a:solidFill>
                  <a:srgbClr val="6F6F6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kern="1200">
                <a:solidFill>
                  <a:srgbClr val="6F6F6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1600" kern="1200">
                <a:solidFill>
                  <a:srgbClr val="6F6F6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1600" kern="1200">
                <a:solidFill>
                  <a:srgbClr val="6F6F6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50000"/>
              </a:lnSpc>
              <a:spcBef>
                <a:spcPts val="2400"/>
              </a:spcBef>
              <a:buFont typeface="Wingdings" panose="05000000000000000000" pitchFamily="2" charset="2"/>
              <a:buChar char="q"/>
            </a:pPr>
            <a:r>
              <a:rPr lang="en-US" dirty="0">
                <a:solidFill>
                  <a:schemeClr val="tx1"/>
                </a:solidFill>
              </a:rPr>
              <a:t>SOP for Advance </a:t>
            </a:r>
            <a:r>
              <a:rPr lang="en-US" dirty="0" smtClean="0">
                <a:solidFill>
                  <a:schemeClr val="tx1"/>
                </a:solidFill>
              </a:rPr>
              <a:t>Money</a:t>
            </a:r>
          </a:p>
          <a:p>
            <a:pPr>
              <a:lnSpc>
                <a:spcPct val="150000"/>
              </a:lnSpc>
              <a:spcBef>
                <a:spcPts val="2400"/>
              </a:spcBef>
              <a:buFont typeface="Wingdings" panose="05000000000000000000" pitchFamily="2" charset="2"/>
              <a:buChar char="q"/>
            </a:pPr>
            <a:r>
              <a:rPr lang="en-US" dirty="0">
                <a:solidFill>
                  <a:schemeClr val="tx1"/>
                </a:solidFill>
              </a:rPr>
              <a:t>DOs &amp; Don'ts </a:t>
            </a:r>
          </a:p>
          <a:p>
            <a:pPr>
              <a:lnSpc>
                <a:spcPct val="150000"/>
              </a:lnSpc>
              <a:spcBef>
                <a:spcPts val="2400"/>
              </a:spcBef>
              <a:buFont typeface="Wingdings" panose="05000000000000000000" pitchFamily="2" charset="2"/>
              <a:buChar char="q"/>
            </a:pPr>
            <a:r>
              <a:rPr lang="en-US" dirty="0">
                <a:solidFill>
                  <a:schemeClr val="tx1"/>
                </a:solidFill>
              </a:rPr>
              <a:t>How to fill claims form </a:t>
            </a:r>
          </a:p>
          <a:p>
            <a:pPr>
              <a:lnSpc>
                <a:spcPct val="150000"/>
              </a:lnSpc>
              <a:spcBef>
                <a:spcPts val="2400"/>
              </a:spcBef>
              <a:buFont typeface="Wingdings" panose="05000000000000000000" pitchFamily="2" charset="2"/>
              <a:buChar char="q"/>
            </a:pPr>
            <a:r>
              <a:rPr lang="en-US" dirty="0">
                <a:solidFill>
                  <a:schemeClr val="tx1"/>
                </a:solidFill>
              </a:rPr>
              <a:t>Common mistakes in the submission of claims </a:t>
            </a:r>
          </a:p>
          <a:p>
            <a:pPr>
              <a:spcBef>
                <a:spcPts val="2400"/>
              </a:spcBef>
              <a:buFont typeface="Wingdings" panose="05000000000000000000" pitchFamily="2" charset="2"/>
              <a:buChar char="q"/>
            </a:pPr>
            <a:endParaRPr lang="en-US" dirty="0">
              <a:solidFill>
                <a:schemeClr val="tx1"/>
              </a:solidFill>
            </a:endParaRPr>
          </a:p>
          <a:p>
            <a:pPr marL="0" indent="0">
              <a:lnSpc>
                <a:spcPct val="150000"/>
              </a:lnSpc>
              <a:buNone/>
            </a:pPr>
            <a:endParaRPr lang="en-US" b="1" dirty="0">
              <a:solidFill>
                <a:srgbClr val="5292C9"/>
              </a:solidFill>
            </a:endParaRPr>
          </a:p>
          <a:p>
            <a:pPr>
              <a:lnSpc>
                <a:spcPct val="150000"/>
              </a:lnSpc>
              <a:buFont typeface="Wingdings" panose="05000000000000000000" pitchFamily="2" charset="2"/>
              <a:buChar char="v"/>
            </a:pPr>
            <a:endParaRPr lang="en-US" b="1" dirty="0">
              <a:solidFill>
                <a:srgbClr val="5292C9"/>
              </a:solidFill>
            </a:endParaRPr>
          </a:p>
          <a:p>
            <a:pPr marL="0" indent="0">
              <a:buFont typeface="Arial" charset="0"/>
              <a:buNone/>
            </a:pPr>
            <a:r>
              <a:rPr lang="en-US" sz="2800" dirty="0" smtClean="0">
                <a:solidFill>
                  <a:srgbClr val="5292C9"/>
                </a:solidFill>
              </a:rPr>
              <a:t> </a:t>
            </a:r>
          </a:p>
        </p:txBody>
      </p:sp>
      <p:sp>
        <p:nvSpPr>
          <p:cNvPr id="2" name="Slide Number Placeholder 1"/>
          <p:cNvSpPr>
            <a:spLocks noGrp="1"/>
          </p:cNvSpPr>
          <p:nvPr>
            <p:ph type="sldNum" sz="quarter" idx="12"/>
          </p:nvPr>
        </p:nvSpPr>
        <p:spPr/>
        <p:txBody>
          <a:bodyPr/>
          <a:lstStyle/>
          <a:p>
            <a:pPr>
              <a:defRPr/>
            </a:pPr>
            <a:fld id="{147E2046-8DFD-4C6E-AB2C-AB63FD98EE61}" type="slidenum">
              <a:rPr lang="en-GB" smtClean="0"/>
              <a:pPr>
                <a:defRPr/>
              </a:pPr>
              <a:t>3</a:t>
            </a:fld>
            <a:endParaRPr lang="en-GB" dirty="0"/>
          </a:p>
        </p:txBody>
      </p:sp>
      <p:sp>
        <p:nvSpPr>
          <p:cNvPr id="9" name="Rounded Rectangle 8"/>
          <p:cNvSpPr/>
          <p:nvPr/>
        </p:nvSpPr>
        <p:spPr>
          <a:xfrm>
            <a:off x="457200" y="660400"/>
            <a:ext cx="1463040" cy="457200"/>
          </a:xfrm>
          <a:prstGeom prst="roundRect">
            <a:avLst>
              <a:gd name="adj" fmla="val 50000"/>
            </a:avLst>
          </a:prstGeom>
          <a:solidFill>
            <a:srgbClr val="000066"/>
          </a:solidFill>
          <a:ln/>
        </p:spPr>
        <p:style>
          <a:lnRef idx="0">
            <a:schemeClr val="accent2"/>
          </a:lnRef>
          <a:fillRef idx="3">
            <a:schemeClr val="accent2"/>
          </a:fillRef>
          <a:effectRef idx="3">
            <a:schemeClr val="accent2"/>
          </a:effectRef>
          <a:fontRef idx="minor">
            <a:schemeClr val="lt1"/>
          </a:fontRef>
        </p:style>
        <p:txBody>
          <a:bodyPr rtlCol="0" anchor="ctr"/>
          <a:lstStyle/>
          <a:p>
            <a:r>
              <a:rPr lang="en-US" sz="2400" b="1" dirty="0">
                <a:latin typeface="Tahoma" pitchFamily="34" charset="0"/>
                <a:ea typeface="Tahoma" pitchFamily="34" charset="0"/>
                <a:cs typeface="Tahoma" pitchFamily="34" charset="0"/>
              </a:rPr>
              <a:t>Outline</a:t>
            </a:r>
            <a:endParaRPr lang="en-US" sz="2400" dirty="0"/>
          </a:p>
        </p:txBody>
      </p:sp>
      <p:sp>
        <p:nvSpPr>
          <p:cNvPr id="5" name="Date Placeholder 4"/>
          <p:cNvSpPr>
            <a:spLocks noGrp="1"/>
          </p:cNvSpPr>
          <p:nvPr>
            <p:ph type="dt" sz="half" idx="10"/>
          </p:nvPr>
        </p:nvSpPr>
        <p:spPr/>
        <p:txBody>
          <a:bodyPr/>
          <a:lstStyle/>
          <a:p>
            <a:pPr>
              <a:defRPr/>
            </a:pPr>
            <a:fld id="{36C241B4-D205-4689-85BE-A00C8A030761}" type="datetime1">
              <a:rPr lang="en-US" smtClean="0"/>
              <a:t>2/1/2017</a:t>
            </a:fld>
            <a:endParaRPr lang="en-GB" dirty="0"/>
          </a:p>
        </p:txBody>
      </p:sp>
    </p:spTree>
    <p:extLst>
      <p:ext uri="{BB962C8B-B14F-4D97-AF65-F5344CB8AC3E}">
        <p14:creationId xmlns:p14="http://schemas.microsoft.com/office/powerpoint/2010/main" val="171878685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96211371-0208-40A1-82B0-BECFB383F9B5}" type="datetime1">
              <a:rPr lang="en-GB" smtClean="0"/>
              <a:t>01/02/2017</a:t>
            </a:fld>
            <a:endParaRPr lang="en-GB" dirty="0"/>
          </a:p>
        </p:txBody>
      </p:sp>
      <p:sp>
        <p:nvSpPr>
          <p:cNvPr id="7" name="Footer Placeholder 6"/>
          <p:cNvSpPr>
            <a:spLocks noGrp="1"/>
          </p:cNvSpPr>
          <p:nvPr>
            <p:ph type="ftr" sz="quarter" idx="11"/>
          </p:nvPr>
        </p:nvSpPr>
        <p:spPr/>
        <p:txBody>
          <a:bodyPr/>
          <a:lstStyle/>
          <a:p>
            <a:pPr>
              <a:defRPr/>
            </a:pPr>
            <a:r>
              <a:rPr lang="en-GB" smtClean="0"/>
              <a:t>MCFU</a:t>
            </a:r>
            <a:endParaRPr lang="en-GB"/>
          </a:p>
        </p:txBody>
      </p:sp>
      <p:sp>
        <p:nvSpPr>
          <p:cNvPr id="6" name="Slide Number Placeholder 5"/>
          <p:cNvSpPr>
            <a:spLocks noGrp="1"/>
          </p:cNvSpPr>
          <p:nvPr>
            <p:ph type="sldNum" sz="quarter" idx="12"/>
          </p:nvPr>
        </p:nvSpPr>
        <p:spPr/>
        <p:txBody>
          <a:bodyPr/>
          <a:lstStyle/>
          <a:p>
            <a:pPr>
              <a:defRPr/>
            </a:pPr>
            <a:fld id="{F5E4BA37-7F9A-42B1-BE85-808B4A636C75}" type="slidenum">
              <a:rPr lang="en-GB" smtClean="0"/>
              <a:pPr>
                <a:defRPr/>
              </a:pPr>
              <a:t>30</a:t>
            </a:fld>
            <a:endParaRPr lang="en-GB" dirty="0"/>
          </a:p>
        </p:txBody>
      </p:sp>
      <p:sp>
        <p:nvSpPr>
          <p:cNvPr id="4" name="Content Placeholder 3"/>
          <p:cNvSpPr>
            <a:spLocks noGrp="1"/>
          </p:cNvSpPr>
          <p:nvPr>
            <p:ph sz="half" idx="4294967295"/>
          </p:nvPr>
        </p:nvSpPr>
        <p:spPr>
          <a:xfrm>
            <a:off x="337457" y="2048264"/>
            <a:ext cx="8120743" cy="4504936"/>
          </a:xfrm>
          <a:ln>
            <a:solidFill>
              <a:schemeClr val="tx1"/>
            </a:solidFill>
          </a:ln>
        </p:spPr>
        <p:txBody>
          <a:bodyPr>
            <a:noAutofit/>
          </a:bodyPr>
          <a:lstStyle/>
          <a:p>
            <a:pPr algn="just">
              <a:buFont typeface="Wingdings" panose="05000000000000000000" pitchFamily="2" charset="2"/>
              <a:buChar char="§"/>
            </a:pPr>
            <a:r>
              <a:rPr lang="en-US" sz="2000" dirty="0" smtClean="0">
                <a:solidFill>
                  <a:schemeClr val="tx1"/>
                </a:solidFill>
              </a:rPr>
              <a:t>Form </a:t>
            </a:r>
            <a:r>
              <a:rPr lang="en-US" sz="2000" b="1" u="sng" dirty="0">
                <a:solidFill>
                  <a:schemeClr val="tx1"/>
                </a:solidFill>
              </a:rPr>
              <a:t>AM-3 </a:t>
            </a:r>
            <a:r>
              <a:rPr lang="en-US" sz="2000" dirty="0">
                <a:solidFill>
                  <a:schemeClr val="tx1"/>
                </a:solidFill>
              </a:rPr>
              <a:t>shall also be used to close the advance. The net </a:t>
            </a:r>
            <a:r>
              <a:rPr lang="en-US" sz="2000" dirty="0" smtClean="0">
                <a:solidFill>
                  <a:schemeClr val="tx1"/>
                </a:solidFill>
              </a:rPr>
              <a:t>amount of </a:t>
            </a:r>
            <a:r>
              <a:rPr lang="en-US" sz="2000" dirty="0">
                <a:solidFill>
                  <a:schemeClr val="tx1"/>
                </a:solidFill>
              </a:rPr>
              <a:t>unused from the allocation should be deposited to the UNOPS bank account shown </a:t>
            </a:r>
            <a:r>
              <a:rPr lang="en-US" sz="2000" dirty="0" smtClean="0">
                <a:solidFill>
                  <a:schemeClr val="tx1"/>
                </a:solidFill>
              </a:rPr>
              <a:t>below:</a:t>
            </a:r>
          </a:p>
          <a:p>
            <a:pPr algn="just">
              <a:buFont typeface="Wingdings" panose="05000000000000000000" pitchFamily="2" charset="2"/>
              <a:buChar char="§"/>
            </a:pPr>
            <a:endParaRPr lang="en-US" sz="2000" dirty="0" smtClean="0">
              <a:solidFill>
                <a:schemeClr val="tx1"/>
              </a:solidFill>
            </a:endParaRPr>
          </a:p>
          <a:p>
            <a:pPr algn="just">
              <a:buFont typeface="Wingdings" panose="05000000000000000000" pitchFamily="2" charset="2"/>
              <a:buChar char="§"/>
            </a:pPr>
            <a:r>
              <a:rPr lang="en-US" sz="2000" b="1" dirty="0" smtClean="0">
                <a:solidFill>
                  <a:schemeClr val="tx1"/>
                </a:solidFill>
              </a:rPr>
              <a:t>Bank </a:t>
            </a:r>
            <a:r>
              <a:rPr lang="en-US" sz="2000" b="1" dirty="0">
                <a:solidFill>
                  <a:schemeClr val="tx1"/>
                </a:solidFill>
              </a:rPr>
              <a:t>Account Name</a:t>
            </a:r>
            <a:r>
              <a:rPr lang="en-US" sz="2000" dirty="0">
                <a:solidFill>
                  <a:schemeClr val="tx1"/>
                </a:solidFill>
              </a:rPr>
              <a:t>: UNOPS Myanmar Operations </a:t>
            </a:r>
            <a:r>
              <a:rPr lang="en-US" sz="2000" dirty="0" smtClean="0">
                <a:solidFill>
                  <a:schemeClr val="tx1"/>
                </a:solidFill>
              </a:rPr>
              <a:t>Centre</a:t>
            </a:r>
            <a:endParaRPr lang="en-US" sz="2000" dirty="0">
              <a:solidFill>
                <a:schemeClr val="tx1"/>
              </a:solidFill>
            </a:endParaRPr>
          </a:p>
          <a:p>
            <a:pPr>
              <a:buFont typeface="Wingdings" panose="05000000000000000000" pitchFamily="2" charset="2"/>
              <a:buChar char="§"/>
            </a:pPr>
            <a:r>
              <a:rPr lang="en-US" sz="2000" b="1" dirty="0" smtClean="0">
                <a:solidFill>
                  <a:schemeClr val="tx1"/>
                </a:solidFill>
              </a:rPr>
              <a:t>Bank </a:t>
            </a:r>
            <a:r>
              <a:rPr lang="en-US" sz="2000" b="1" dirty="0">
                <a:solidFill>
                  <a:schemeClr val="tx1"/>
                </a:solidFill>
              </a:rPr>
              <a:t>name</a:t>
            </a:r>
            <a:r>
              <a:rPr lang="en-US" sz="2000" dirty="0">
                <a:solidFill>
                  <a:schemeClr val="tx1"/>
                </a:solidFill>
              </a:rPr>
              <a:t>: Myanmar Economic Bank, Branch (4)</a:t>
            </a:r>
          </a:p>
          <a:p>
            <a:pPr>
              <a:buFont typeface="Wingdings" panose="05000000000000000000" pitchFamily="2" charset="2"/>
              <a:buChar char="§"/>
            </a:pPr>
            <a:r>
              <a:rPr lang="en-US" sz="2000" b="1" dirty="0" smtClean="0">
                <a:solidFill>
                  <a:schemeClr val="tx1"/>
                </a:solidFill>
              </a:rPr>
              <a:t>Address</a:t>
            </a:r>
            <a:r>
              <a:rPr lang="en-US" sz="2000" dirty="0">
                <a:solidFill>
                  <a:schemeClr val="tx1"/>
                </a:solidFill>
              </a:rPr>
              <a:t>: No.625, Merchant Road, </a:t>
            </a:r>
            <a:r>
              <a:rPr lang="en-US" sz="2000" dirty="0" err="1" smtClean="0">
                <a:solidFill>
                  <a:schemeClr val="tx1"/>
                </a:solidFill>
              </a:rPr>
              <a:t>Pabedan</a:t>
            </a:r>
            <a:r>
              <a:rPr lang="en-US" sz="2000" dirty="0" smtClean="0">
                <a:solidFill>
                  <a:schemeClr val="tx1"/>
                </a:solidFill>
              </a:rPr>
              <a:t> </a:t>
            </a:r>
            <a:r>
              <a:rPr lang="en-US" sz="2000" dirty="0">
                <a:solidFill>
                  <a:schemeClr val="tx1"/>
                </a:solidFill>
              </a:rPr>
              <a:t>Tsp, Yangon </a:t>
            </a:r>
          </a:p>
          <a:p>
            <a:pPr>
              <a:buFont typeface="Wingdings" panose="05000000000000000000" pitchFamily="2" charset="2"/>
              <a:buChar char="§"/>
            </a:pPr>
            <a:r>
              <a:rPr lang="en-US" sz="2000" b="1" dirty="0" smtClean="0">
                <a:solidFill>
                  <a:schemeClr val="tx1"/>
                </a:solidFill>
              </a:rPr>
              <a:t>Beneficiary </a:t>
            </a:r>
            <a:r>
              <a:rPr lang="en-US" sz="2000" b="1" dirty="0">
                <a:solidFill>
                  <a:schemeClr val="tx1"/>
                </a:solidFill>
              </a:rPr>
              <a:t>name</a:t>
            </a:r>
            <a:r>
              <a:rPr lang="en-US" sz="2000" dirty="0">
                <a:solidFill>
                  <a:schemeClr val="tx1"/>
                </a:solidFill>
              </a:rPr>
              <a:t>: UNOPS </a:t>
            </a:r>
          </a:p>
          <a:p>
            <a:pPr>
              <a:buFont typeface="Wingdings" panose="05000000000000000000" pitchFamily="2" charset="2"/>
              <a:buChar char="§"/>
            </a:pPr>
            <a:r>
              <a:rPr lang="en-US" sz="2000" b="1" dirty="0" smtClean="0">
                <a:solidFill>
                  <a:schemeClr val="tx1"/>
                </a:solidFill>
              </a:rPr>
              <a:t>Account </a:t>
            </a:r>
            <a:r>
              <a:rPr lang="en-US" sz="2000" b="1" dirty="0">
                <a:solidFill>
                  <a:schemeClr val="tx1"/>
                </a:solidFill>
              </a:rPr>
              <a:t>#: </a:t>
            </a:r>
            <a:r>
              <a:rPr lang="en-US" sz="2000" dirty="0">
                <a:solidFill>
                  <a:schemeClr val="tx1"/>
                </a:solidFill>
              </a:rPr>
              <a:t>CN 030365</a:t>
            </a:r>
          </a:p>
          <a:p>
            <a:pPr>
              <a:buFont typeface="Wingdings" panose="05000000000000000000" pitchFamily="2" charset="2"/>
              <a:buChar char="§"/>
            </a:pPr>
            <a:r>
              <a:rPr lang="en-US" sz="2000" b="1" dirty="0" smtClean="0">
                <a:solidFill>
                  <a:schemeClr val="tx1"/>
                </a:solidFill>
              </a:rPr>
              <a:t>Currency</a:t>
            </a:r>
            <a:r>
              <a:rPr lang="en-US" sz="2000" dirty="0">
                <a:solidFill>
                  <a:schemeClr val="tx1"/>
                </a:solidFill>
              </a:rPr>
              <a:t>: MMK </a:t>
            </a:r>
            <a:endParaRPr lang="en-US" sz="2000" i="1" dirty="0">
              <a:solidFill>
                <a:schemeClr val="tx1"/>
              </a:solidFill>
              <a:latin typeface="Cambria" pitchFamily="18" charset="0"/>
            </a:endParaRPr>
          </a:p>
          <a:p>
            <a:pPr lvl="0" algn="just">
              <a:buFont typeface="Arial" panose="020B0604020202020204" pitchFamily="34" charset="0"/>
              <a:buChar char="•"/>
            </a:pPr>
            <a:endParaRPr lang="en-US" sz="2000" i="1" dirty="0">
              <a:solidFill>
                <a:schemeClr val="tx1"/>
              </a:solidFill>
              <a:latin typeface="Cambria" pitchFamily="18" charset="0"/>
            </a:endParaRPr>
          </a:p>
          <a:p>
            <a:pPr marL="0" lvl="0" indent="0" algn="just">
              <a:buNone/>
            </a:pPr>
            <a:r>
              <a:rPr lang="en-US" sz="2000" dirty="0" smtClean="0">
                <a:solidFill>
                  <a:schemeClr val="tx1"/>
                </a:solidFill>
              </a:rPr>
              <a:t> </a:t>
            </a:r>
            <a:endParaRPr lang="en-US" sz="2000" i="1" dirty="0">
              <a:solidFill>
                <a:schemeClr val="tx1"/>
              </a:solidFill>
              <a:latin typeface="Cambria" pitchFamily="18" charset="0"/>
            </a:endParaRPr>
          </a:p>
          <a:p>
            <a:pPr marL="0" indent="0" algn="just">
              <a:buNone/>
            </a:pPr>
            <a:r>
              <a:rPr lang="en-US" sz="2000" dirty="0" smtClean="0">
                <a:solidFill>
                  <a:schemeClr val="tx1"/>
                </a:solidFill>
              </a:rPr>
              <a:t> </a:t>
            </a:r>
            <a:endParaRPr lang="en-US" sz="2000" i="1" dirty="0">
              <a:solidFill>
                <a:schemeClr val="tx1"/>
              </a:solidFill>
              <a:latin typeface="Cambria" pitchFamily="18" charset="0"/>
            </a:endParaRPr>
          </a:p>
          <a:p>
            <a:pPr algn="just"/>
            <a:endParaRPr lang="en-US" sz="2000" dirty="0">
              <a:solidFill>
                <a:schemeClr val="tx1"/>
              </a:solidFill>
            </a:endParaRPr>
          </a:p>
          <a:p>
            <a:pPr marL="0" indent="0">
              <a:buNone/>
            </a:pPr>
            <a:endParaRPr lang="en-US" sz="2000" dirty="0">
              <a:solidFill>
                <a:schemeClr val="tx1"/>
              </a:solidFill>
            </a:endParaRPr>
          </a:p>
        </p:txBody>
      </p:sp>
      <p:sp>
        <p:nvSpPr>
          <p:cNvPr id="9" name="TextBox 2"/>
          <p:cNvSpPr txBox="1">
            <a:spLocks noChangeArrowheads="1"/>
          </p:cNvSpPr>
          <p:nvPr/>
        </p:nvSpPr>
        <p:spPr bwMode="auto">
          <a:xfrm>
            <a:off x="337457" y="508551"/>
            <a:ext cx="8120743" cy="523220"/>
          </a:xfrm>
          <a:prstGeom prst="rect">
            <a:avLst/>
          </a:prstGeom>
          <a:ln/>
          <a:effectLst>
            <a:innerShdw blurRad="63500" dist="50800" dir="5400000">
              <a:prstClr val="black">
                <a:alpha val="50000"/>
              </a:prstClr>
            </a:innerShdw>
          </a:effectLst>
          <a:extLst/>
        </p:spPr>
        <p:style>
          <a:lnRef idx="0">
            <a:schemeClr val="accent1"/>
          </a:lnRef>
          <a:fillRef idx="1003">
            <a:schemeClr val="lt2"/>
          </a:fillRef>
          <a:effectRef idx="3">
            <a:schemeClr val="accent1"/>
          </a:effectRef>
          <a:fontRef idx="minor">
            <a:schemeClr val="lt1"/>
          </a:fontRef>
        </p:style>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PART- 2</a:t>
            </a:r>
          </a:p>
        </p:txBody>
      </p:sp>
      <p:sp>
        <p:nvSpPr>
          <p:cNvPr id="10" name="TextBox 2"/>
          <p:cNvSpPr txBox="1">
            <a:spLocks noChangeArrowheads="1"/>
          </p:cNvSpPr>
          <p:nvPr/>
        </p:nvSpPr>
        <p:spPr bwMode="auto">
          <a:xfrm>
            <a:off x="337456" y="1031771"/>
            <a:ext cx="8120743" cy="568429"/>
          </a:xfrm>
          <a:prstGeom prst="rect">
            <a:avLst/>
          </a:prstGeom>
          <a:solidFill>
            <a:schemeClr val="bg1">
              <a:lumMod val="65000"/>
            </a:schemeClr>
          </a:solidFill>
          <a:ln>
            <a:headEnd/>
            <a:tailEnd/>
          </a:ln>
          <a:extLst/>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anchor="ctr" anchorCtr="0" compatLnSpc="1">
            <a:prstTxWarp prst="textNoShape">
              <a:avLst/>
            </a:prstTxWarp>
            <a:normAutofit/>
            <a:scene3d>
              <a:camera prst="orthographicFront"/>
              <a:lightRig rig="flat" dir="tl">
                <a:rot lat="0" lon="0" rev="6600000"/>
              </a:lightRig>
            </a:scene3d>
            <a:sp3d extrusionH="25400" contourW="8890">
              <a:bevelT w="38100" h="31750"/>
              <a:contourClr>
                <a:schemeClr val="accent2">
                  <a:shade val="75000"/>
                </a:schemeClr>
              </a:contourClr>
            </a:sp3d>
          </a:bodyPr>
          <a:lstStyle>
            <a:defPPr>
              <a:defRPr lang="en-US"/>
            </a:defPPr>
            <a:lvl1pPr fontAlgn="auto">
              <a:lnSpc>
                <a:spcPct val="80000"/>
              </a:lnSpc>
              <a:spcBef>
                <a:spcPts val="0"/>
              </a:spcBef>
              <a:spcAft>
                <a:spcPts val="0"/>
              </a:spcAft>
              <a:defRPr sz="2800" b="1">
                <a:solidFill>
                  <a:schemeClr val="tx1"/>
                </a:solidFill>
                <a:latin typeface="+mj-lt"/>
                <a:cs typeface="Arial" pitchFamily="34" charset="0"/>
              </a:defRPr>
            </a:lvl1pPr>
            <a:lvl2pPr fontAlgn="base">
              <a:spcBef>
                <a:spcPct val="0"/>
              </a:spcBef>
              <a:spcAft>
                <a:spcPct val="0"/>
              </a:spcAft>
              <a:defRPr sz="2800" b="1">
                <a:solidFill>
                  <a:srgbClr val="6F6F6F"/>
                </a:solidFill>
                <a:latin typeface="Arial" charset="0"/>
                <a:cs typeface="Arial" charset="0"/>
              </a:defRPr>
            </a:lvl2pPr>
            <a:lvl3pPr fontAlgn="base">
              <a:spcBef>
                <a:spcPct val="0"/>
              </a:spcBef>
              <a:spcAft>
                <a:spcPct val="0"/>
              </a:spcAft>
              <a:defRPr sz="2800" b="1">
                <a:solidFill>
                  <a:srgbClr val="6F6F6F"/>
                </a:solidFill>
                <a:latin typeface="Arial" charset="0"/>
                <a:cs typeface="Arial" charset="0"/>
              </a:defRPr>
            </a:lvl3pPr>
            <a:lvl4pPr fontAlgn="base">
              <a:spcBef>
                <a:spcPct val="0"/>
              </a:spcBef>
              <a:spcAft>
                <a:spcPct val="0"/>
              </a:spcAft>
              <a:defRPr sz="2800" b="1">
                <a:solidFill>
                  <a:srgbClr val="6F6F6F"/>
                </a:solidFill>
                <a:latin typeface="Arial" charset="0"/>
                <a:cs typeface="Arial" charset="0"/>
              </a:defRPr>
            </a:lvl4pPr>
            <a:lvl5pPr fontAlgn="base">
              <a:spcBef>
                <a:spcPct val="0"/>
              </a:spcBef>
              <a:spcAft>
                <a:spcPct val="0"/>
              </a:spcAft>
              <a:defRPr sz="2800" b="1">
                <a:solidFill>
                  <a:srgbClr val="6F6F6F"/>
                </a:solidFill>
                <a:latin typeface="Arial" charset="0"/>
                <a:cs typeface="Arial" charset="0"/>
              </a:defRPr>
            </a:lvl5pPr>
            <a:lvl6pPr marL="457200" fontAlgn="base">
              <a:spcBef>
                <a:spcPct val="0"/>
              </a:spcBef>
              <a:spcAft>
                <a:spcPct val="0"/>
              </a:spcAft>
              <a:defRPr sz="2800" b="1">
                <a:solidFill>
                  <a:srgbClr val="17375E"/>
                </a:solidFill>
                <a:latin typeface="Arial" charset="0"/>
                <a:cs typeface="Arial" charset="0"/>
              </a:defRPr>
            </a:lvl6pPr>
            <a:lvl7pPr marL="914400" fontAlgn="base">
              <a:spcBef>
                <a:spcPct val="0"/>
              </a:spcBef>
              <a:spcAft>
                <a:spcPct val="0"/>
              </a:spcAft>
              <a:defRPr sz="2800" b="1">
                <a:solidFill>
                  <a:srgbClr val="17375E"/>
                </a:solidFill>
                <a:latin typeface="Arial" charset="0"/>
                <a:cs typeface="Arial" charset="0"/>
              </a:defRPr>
            </a:lvl7pPr>
            <a:lvl8pPr marL="1371600" fontAlgn="base">
              <a:spcBef>
                <a:spcPct val="0"/>
              </a:spcBef>
              <a:spcAft>
                <a:spcPct val="0"/>
              </a:spcAft>
              <a:defRPr sz="2800" b="1">
                <a:solidFill>
                  <a:srgbClr val="17375E"/>
                </a:solidFill>
                <a:latin typeface="Arial" charset="0"/>
                <a:cs typeface="Arial" charset="0"/>
              </a:defRPr>
            </a:lvl8pPr>
            <a:lvl9pPr marL="1828800" fontAlgn="base">
              <a:spcBef>
                <a:spcPct val="0"/>
              </a:spcBef>
              <a:spcAft>
                <a:spcPct val="0"/>
              </a:spcAft>
              <a:defRPr sz="2800" b="1">
                <a:solidFill>
                  <a:srgbClr val="17375E"/>
                </a:solidFill>
                <a:latin typeface="Arial" charset="0"/>
                <a:cs typeface="Arial" charset="0"/>
              </a:defRPr>
            </a:lvl9pPr>
          </a:lstStyle>
          <a:p>
            <a:pPr algn="ctr"/>
            <a:r>
              <a:rPr lang="en-US" sz="2000" dirty="0">
                <a:ln w="11430"/>
                <a:effectLst>
                  <a:outerShdw blurRad="50800" dist="39000" dir="5460000" algn="tl">
                    <a:srgbClr val="000000">
                      <a:alpha val="38000"/>
                    </a:srgbClr>
                  </a:outerShdw>
                </a:effectLst>
              </a:rPr>
              <a:t>SOP for Advance </a:t>
            </a:r>
            <a:r>
              <a:rPr lang="en-US" sz="2000" dirty="0" smtClean="0">
                <a:ln w="11430"/>
                <a:effectLst>
                  <a:outerShdw blurRad="50800" dist="39000" dir="5460000" algn="tl">
                    <a:srgbClr val="000000">
                      <a:alpha val="38000"/>
                    </a:srgbClr>
                  </a:outerShdw>
                </a:effectLst>
              </a:rPr>
              <a:t>Money</a:t>
            </a:r>
            <a:endParaRPr lang="en-US" sz="2000" dirty="0">
              <a:ln w="11430"/>
              <a:effectLst>
                <a:outerShdw blurRad="50800" dist="39000" dir="5460000" algn="tl">
                  <a:srgbClr val="000000">
                    <a:alpha val="38000"/>
                  </a:srgbClr>
                </a:outerShdw>
              </a:effectLst>
            </a:endParaRPr>
          </a:p>
        </p:txBody>
      </p:sp>
      <p:sp>
        <p:nvSpPr>
          <p:cNvPr id="11" name="TextBox 2"/>
          <p:cNvSpPr txBox="1">
            <a:spLocks noChangeArrowheads="1"/>
          </p:cNvSpPr>
          <p:nvPr/>
        </p:nvSpPr>
        <p:spPr bwMode="auto">
          <a:xfrm>
            <a:off x="324393" y="1479835"/>
            <a:ext cx="8120743" cy="568429"/>
          </a:xfrm>
          <a:prstGeom prst="rect">
            <a:avLst/>
          </a:prstGeom>
          <a:solidFill>
            <a:schemeClr val="bg1">
              <a:lumMod val="65000"/>
            </a:schemeClr>
          </a:solidFill>
          <a:ln>
            <a:headEnd/>
            <a:tailEnd/>
          </a:ln>
          <a:extLst/>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anchor="ctr" anchorCtr="0" compatLnSpc="1">
            <a:prstTxWarp prst="textNoShape">
              <a:avLst/>
            </a:prstTxWarp>
            <a:normAutofit/>
            <a:scene3d>
              <a:camera prst="orthographicFront"/>
              <a:lightRig rig="flat" dir="tl">
                <a:rot lat="0" lon="0" rev="6600000"/>
              </a:lightRig>
            </a:scene3d>
            <a:sp3d extrusionH="25400" contourW="8890">
              <a:bevelT w="38100" h="31750"/>
              <a:contourClr>
                <a:schemeClr val="accent2">
                  <a:shade val="75000"/>
                </a:schemeClr>
              </a:contourClr>
            </a:sp3d>
          </a:bodyPr>
          <a:lstStyle>
            <a:defPPr>
              <a:defRPr lang="en-US"/>
            </a:defPPr>
            <a:lvl1pPr fontAlgn="auto">
              <a:lnSpc>
                <a:spcPct val="80000"/>
              </a:lnSpc>
              <a:spcBef>
                <a:spcPts val="0"/>
              </a:spcBef>
              <a:spcAft>
                <a:spcPts val="0"/>
              </a:spcAft>
              <a:defRPr sz="2800" b="1">
                <a:solidFill>
                  <a:schemeClr val="tx1"/>
                </a:solidFill>
                <a:latin typeface="+mj-lt"/>
                <a:cs typeface="Arial" pitchFamily="34" charset="0"/>
              </a:defRPr>
            </a:lvl1pPr>
            <a:lvl2pPr fontAlgn="base">
              <a:spcBef>
                <a:spcPct val="0"/>
              </a:spcBef>
              <a:spcAft>
                <a:spcPct val="0"/>
              </a:spcAft>
              <a:defRPr sz="2800" b="1">
                <a:solidFill>
                  <a:srgbClr val="6F6F6F"/>
                </a:solidFill>
                <a:latin typeface="Arial" charset="0"/>
                <a:cs typeface="Arial" charset="0"/>
              </a:defRPr>
            </a:lvl2pPr>
            <a:lvl3pPr fontAlgn="base">
              <a:spcBef>
                <a:spcPct val="0"/>
              </a:spcBef>
              <a:spcAft>
                <a:spcPct val="0"/>
              </a:spcAft>
              <a:defRPr sz="2800" b="1">
                <a:solidFill>
                  <a:srgbClr val="6F6F6F"/>
                </a:solidFill>
                <a:latin typeface="Arial" charset="0"/>
                <a:cs typeface="Arial" charset="0"/>
              </a:defRPr>
            </a:lvl3pPr>
            <a:lvl4pPr fontAlgn="base">
              <a:spcBef>
                <a:spcPct val="0"/>
              </a:spcBef>
              <a:spcAft>
                <a:spcPct val="0"/>
              </a:spcAft>
              <a:defRPr sz="2800" b="1">
                <a:solidFill>
                  <a:srgbClr val="6F6F6F"/>
                </a:solidFill>
                <a:latin typeface="Arial" charset="0"/>
                <a:cs typeface="Arial" charset="0"/>
              </a:defRPr>
            </a:lvl4pPr>
            <a:lvl5pPr fontAlgn="base">
              <a:spcBef>
                <a:spcPct val="0"/>
              </a:spcBef>
              <a:spcAft>
                <a:spcPct val="0"/>
              </a:spcAft>
              <a:defRPr sz="2800" b="1">
                <a:solidFill>
                  <a:srgbClr val="6F6F6F"/>
                </a:solidFill>
                <a:latin typeface="Arial" charset="0"/>
                <a:cs typeface="Arial" charset="0"/>
              </a:defRPr>
            </a:lvl5pPr>
            <a:lvl6pPr marL="457200" fontAlgn="base">
              <a:spcBef>
                <a:spcPct val="0"/>
              </a:spcBef>
              <a:spcAft>
                <a:spcPct val="0"/>
              </a:spcAft>
              <a:defRPr sz="2800" b="1">
                <a:solidFill>
                  <a:srgbClr val="17375E"/>
                </a:solidFill>
                <a:latin typeface="Arial" charset="0"/>
                <a:cs typeface="Arial" charset="0"/>
              </a:defRPr>
            </a:lvl6pPr>
            <a:lvl7pPr marL="914400" fontAlgn="base">
              <a:spcBef>
                <a:spcPct val="0"/>
              </a:spcBef>
              <a:spcAft>
                <a:spcPct val="0"/>
              </a:spcAft>
              <a:defRPr sz="2800" b="1">
                <a:solidFill>
                  <a:srgbClr val="17375E"/>
                </a:solidFill>
                <a:latin typeface="Arial" charset="0"/>
                <a:cs typeface="Arial" charset="0"/>
              </a:defRPr>
            </a:lvl7pPr>
            <a:lvl8pPr marL="1371600" fontAlgn="base">
              <a:spcBef>
                <a:spcPct val="0"/>
              </a:spcBef>
              <a:spcAft>
                <a:spcPct val="0"/>
              </a:spcAft>
              <a:defRPr sz="2800" b="1">
                <a:solidFill>
                  <a:srgbClr val="17375E"/>
                </a:solidFill>
                <a:latin typeface="Arial" charset="0"/>
                <a:cs typeface="Arial" charset="0"/>
              </a:defRPr>
            </a:lvl8pPr>
            <a:lvl9pPr marL="1828800" fontAlgn="base">
              <a:spcBef>
                <a:spcPct val="0"/>
              </a:spcBef>
              <a:spcAft>
                <a:spcPct val="0"/>
              </a:spcAft>
              <a:defRPr sz="2800" b="1">
                <a:solidFill>
                  <a:srgbClr val="17375E"/>
                </a:solidFill>
                <a:latin typeface="Arial" charset="0"/>
                <a:cs typeface="Arial" charset="0"/>
              </a:defRPr>
            </a:lvl9pPr>
          </a:lstStyle>
          <a:p>
            <a:pPr algn="ctr"/>
            <a:r>
              <a:rPr lang="en-US" sz="2000" dirty="0" smtClean="0">
                <a:ln w="11430"/>
                <a:effectLst>
                  <a:outerShdw blurRad="50800" dist="39000" dir="5460000" algn="tl">
                    <a:srgbClr val="000000">
                      <a:alpha val="38000"/>
                    </a:srgbClr>
                  </a:outerShdw>
                </a:effectLst>
              </a:rPr>
              <a:t>Closure of Advance</a:t>
            </a:r>
            <a:endParaRPr lang="en-US" sz="2000" dirty="0">
              <a:ln w="11430"/>
              <a:effectLst>
                <a:outerShdw blurRad="50800" dist="39000" dir="5460000" algn="tl">
                  <a:srgbClr val="000000">
                    <a:alpha val="38000"/>
                  </a:srgbClr>
                </a:outerShdw>
              </a:effectLst>
            </a:endParaRPr>
          </a:p>
        </p:txBody>
      </p:sp>
    </p:spTree>
    <p:extLst>
      <p:ext uri="{BB962C8B-B14F-4D97-AF65-F5344CB8AC3E}">
        <p14:creationId xmlns:p14="http://schemas.microsoft.com/office/powerpoint/2010/main" val="10874495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652EB0C5-CEFC-4C47-BD23-90C897255D9B}" type="datetime1">
              <a:rPr lang="en-GB" smtClean="0"/>
              <a:t>01/02/2017</a:t>
            </a:fld>
            <a:endParaRPr lang="en-GB" dirty="0"/>
          </a:p>
        </p:txBody>
      </p:sp>
      <p:sp>
        <p:nvSpPr>
          <p:cNvPr id="7" name="Footer Placeholder 6"/>
          <p:cNvSpPr>
            <a:spLocks noGrp="1"/>
          </p:cNvSpPr>
          <p:nvPr>
            <p:ph type="ftr" sz="quarter" idx="11"/>
          </p:nvPr>
        </p:nvSpPr>
        <p:spPr/>
        <p:txBody>
          <a:bodyPr/>
          <a:lstStyle/>
          <a:p>
            <a:pPr>
              <a:defRPr/>
            </a:pPr>
            <a:r>
              <a:rPr lang="en-GB" smtClean="0"/>
              <a:t>MCFU</a:t>
            </a:r>
            <a:endParaRPr lang="en-GB"/>
          </a:p>
        </p:txBody>
      </p:sp>
      <p:sp>
        <p:nvSpPr>
          <p:cNvPr id="6" name="Slide Number Placeholder 5"/>
          <p:cNvSpPr>
            <a:spLocks noGrp="1"/>
          </p:cNvSpPr>
          <p:nvPr>
            <p:ph type="sldNum" sz="quarter" idx="12"/>
          </p:nvPr>
        </p:nvSpPr>
        <p:spPr/>
        <p:txBody>
          <a:bodyPr/>
          <a:lstStyle/>
          <a:p>
            <a:pPr>
              <a:defRPr/>
            </a:pPr>
            <a:fld id="{F5E4BA37-7F9A-42B1-BE85-808B4A636C75}" type="slidenum">
              <a:rPr lang="en-GB" smtClean="0"/>
              <a:pPr>
                <a:defRPr/>
              </a:pPr>
              <a:t>31</a:t>
            </a:fld>
            <a:endParaRPr lang="en-GB" dirty="0"/>
          </a:p>
        </p:txBody>
      </p:sp>
      <p:sp>
        <p:nvSpPr>
          <p:cNvPr id="4" name="Content Placeholder 3"/>
          <p:cNvSpPr>
            <a:spLocks noGrp="1"/>
          </p:cNvSpPr>
          <p:nvPr>
            <p:ph sz="half" idx="4294967295"/>
          </p:nvPr>
        </p:nvSpPr>
        <p:spPr>
          <a:xfrm>
            <a:off x="365760" y="1828800"/>
            <a:ext cx="7923869" cy="4518025"/>
          </a:xfrm>
          <a:ln>
            <a:solidFill>
              <a:schemeClr val="tx1"/>
            </a:solidFill>
          </a:ln>
        </p:spPr>
        <p:txBody>
          <a:bodyPr>
            <a:normAutofit lnSpcReduction="10000"/>
          </a:bodyPr>
          <a:lstStyle/>
          <a:p>
            <a:pPr marL="171450" indent="-171450" algn="just">
              <a:buFont typeface="Arial" panose="020B0604020202020204" pitchFamily="34" charset="0"/>
              <a:buChar char="•"/>
            </a:pPr>
            <a:r>
              <a:rPr lang="en-US" sz="2400" dirty="0">
                <a:solidFill>
                  <a:schemeClr val="tx1"/>
                </a:solidFill>
              </a:rPr>
              <a:t>The advance money custodian shall not </a:t>
            </a:r>
            <a:r>
              <a:rPr lang="en-US" sz="2400" b="1" dirty="0">
                <a:solidFill>
                  <a:schemeClr val="tx1"/>
                </a:solidFill>
              </a:rPr>
              <a:t>authorize</a:t>
            </a:r>
            <a:r>
              <a:rPr lang="en-US" sz="2400" dirty="0">
                <a:solidFill>
                  <a:schemeClr val="tx1"/>
                </a:solidFill>
              </a:rPr>
              <a:t> the advance for </a:t>
            </a:r>
            <a:r>
              <a:rPr lang="en-US" sz="2400" b="1" dirty="0">
                <a:solidFill>
                  <a:schemeClr val="tx1"/>
                </a:solidFill>
              </a:rPr>
              <a:t>himself/herself</a:t>
            </a:r>
            <a:r>
              <a:rPr lang="en-US" sz="2400" dirty="0">
                <a:solidFill>
                  <a:schemeClr val="tx1"/>
                </a:solidFill>
              </a:rPr>
              <a:t> even if he/she is a </a:t>
            </a:r>
            <a:r>
              <a:rPr lang="en-US" sz="2400" dirty="0" err="1" smtClean="0">
                <a:solidFill>
                  <a:schemeClr val="tx1"/>
                </a:solidFill>
              </a:rPr>
              <a:t>DoA</a:t>
            </a:r>
            <a:r>
              <a:rPr lang="en-US" sz="2400" dirty="0" smtClean="0">
                <a:solidFill>
                  <a:schemeClr val="tx1"/>
                </a:solidFill>
              </a:rPr>
              <a:t> </a:t>
            </a:r>
            <a:r>
              <a:rPr lang="en-US" sz="2400" dirty="0">
                <a:solidFill>
                  <a:schemeClr val="tx1"/>
                </a:solidFill>
              </a:rPr>
              <a:t>holder.</a:t>
            </a:r>
          </a:p>
          <a:p>
            <a:pPr marL="0" indent="0" algn="just">
              <a:buNone/>
            </a:pPr>
            <a:endParaRPr lang="en-US" sz="2400" dirty="0">
              <a:solidFill>
                <a:schemeClr val="tx1"/>
              </a:solidFill>
            </a:endParaRPr>
          </a:p>
          <a:p>
            <a:pPr marL="171450" indent="-171450" algn="just">
              <a:buFont typeface="Arial" panose="020B0604020202020204" pitchFamily="34" charset="0"/>
              <a:buChar char="•"/>
            </a:pPr>
            <a:r>
              <a:rPr lang="en-US" sz="2400" dirty="0">
                <a:solidFill>
                  <a:schemeClr val="tx1"/>
                </a:solidFill>
              </a:rPr>
              <a:t>The custodian shall also not </a:t>
            </a:r>
            <a:r>
              <a:rPr lang="en-US" sz="2400" b="1" dirty="0">
                <a:solidFill>
                  <a:schemeClr val="tx1"/>
                </a:solidFill>
              </a:rPr>
              <a:t>authorize </a:t>
            </a:r>
            <a:r>
              <a:rPr lang="en-US" sz="2400" dirty="0">
                <a:solidFill>
                  <a:schemeClr val="tx1"/>
                </a:solidFill>
              </a:rPr>
              <a:t>expenses for himself/herself.</a:t>
            </a:r>
          </a:p>
          <a:p>
            <a:pPr marL="0" indent="0" algn="just">
              <a:buNone/>
            </a:pPr>
            <a:endParaRPr lang="en-US" sz="2400" dirty="0">
              <a:solidFill>
                <a:schemeClr val="tx1"/>
              </a:solidFill>
            </a:endParaRPr>
          </a:p>
          <a:p>
            <a:pPr marL="171450" indent="-171450" algn="just">
              <a:buFont typeface="Arial" panose="020B0604020202020204" pitchFamily="34" charset="0"/>
              <a:buChar char="•"/>
            </a:pPr>
            <a:r>
              <a:rPr lang="en-US" sz="2400" dirty="0">
                <a:solidFill>
                  <a:schemeClr val="tx1"/>
                </a:solidFill>
              </a:rPr>
              <a:t>If the Custodian is a </a:t>
            </a:r>
            <a:r>
              <a:rPr lang="en-US" sz="2400" dirty="0" err="1" smtClean="0">
                <a:solidFill>
                  <a:schemeClr val="tx1"/>
                </a:solidFill>
              </a:rPr>
              <a:t>DoA</a:t>
            </a:r>
            <a:r>
              <a:rPr lang="en-US" sz="2400" dirty="0" smtClean="0">
                <a:solidFill>
                  <a:schemeClr val="tx1"/>
                </a:solidFill>
              </a:rPr>
              <a:t> </a:t>
            </a:r>
            <a:r>
              <a:rPr lang="en-US" sz="2400" dirty="0">
                <a:solidFill>
                  <a:schemeClr val="tx1"/>
                </a:solidFill>
              </a:rPr>
              <a:t>holder, the expenses should be certified by a higher level </a:t>
            </a:r>
            <a:r>
              <a:rPr lang="en-US" sz="2400" dirty="0" err="1" smtClean="0">
                <a:solidFill>
                  <a:schemeClr val="tx1"/>
                </a:solidFill>
              </a:rPr>
              <a:t>DoA</a:t>
            </a:r>
            <a:r>
              <a:rPr lang="en-US" sz="2400" dirty="0" smtClean="0">
                <a:solidFill>
                  <a:schemeClr val="tx1"/>
                </a:solidFill>
              </a:rPr>
              <a:t> </a:t>
            </a:r>
            <a:r>
              <a:rPr lang="en-US" sz="2400" dirty="0">
                <a:solidFill>
                  <a:schemeClr val="tx1"/>
                </a:solidFill>
              </a:rPr>
              <a:t>holder. </a:t>
            </a:r>
            <a:endParaRPr lang="en-US" sz="2400" i="1" dirty="0">
              <a:solidFill>
                <a:schemeClr val="tx1"/>
              </a:solidFill>
              <a:latin typeface="Cambria" pitchFamily="18" charset="0"/>
            </a:endParaRPr>
          </a:p>
          <a:p>
            <a:pPr marL="0" indent="0">
              <a:buNone/>
            </a:pPr>
            <a:endParaRPr lang="en-US" sz="800" i="1" dirty="0">
              <a:solidFill>
                <a:schemeClr val="tx1"/>
              </a:solidFill>
              <a:latin typeface="Cambria" pitchFamily="18" charset="0"/>
            </a:endParaRPr>
          </a:p>
          <a:p>
            <a:pPr lvl="0" algn="just">
              <a:buFont typeface="Arial" panose="020B0604020202020204" pitchFamily="34" charset="0"/>
              <a:buChar char="•"/>
            </a:pPr>
            <a:endParaRPr lang="en-US" sz="1000" i="1" dirty="0">
              <a:solidFill>
                <a:schemeClr val="tx1"/>
              </a:solidFill>
              <a:latin typeface="Cambria" pitchFamily="18" charset="0"/>
            </a:endParaRPr>
          </a:p>
          <a:p>
            <a:pPr marL="0" lvl="0" indent="0" algn="just">
              <a:buNone/>
            </a:pPr>
            <a:r>
              <a:rPr lang="en-US" sz="3200" dirty="0" smtClean="0">
                <a:solidFill>
                  <a:schemeClr val="tx1"/>
                </a:solidFill>
              </a:rPr>
              <a:t> </a:t>
            </a:r>
            <a:endParaRPr lang="en-US" sz="1000" i="1" dirty="0">
              <a:solidFill>
                <a:schemeClr val="tx1"/>
              </a:solidFill>
              <a:latin typeface="Cambria" pitchFamily="18" charset="0"/>
            </a:endParaRPr>
          </a:p>
          <a:p>
            <a:pPr marL="0" indent="0" algn="just">
              <a:buNone/>
            </a:pPr>
            <a:r>
              <a:rPr lang="en-US" sz="3200" dirty="0" smtClean="0">
                <a:solidFill>
                  <a:schemeClr val="tx1"/>
                </a:solidFill>
              </a:rPr>
              <a:t> </a:t>
            </a:r>
            <a:endParaRPr lang="en-US" sz="1000" i="1" dirty="0">
              <a:solidFill>
                <a:schemeClr val="tx1"/>
              </a:solidFill>
              <a:latin typeface="Cambria" pitchFamily="18" charset="0"/>
            </a:endParaRPr>
          </a:p>
          <a:p>
            <a:pPr algn="just"/>
            <a:endParaRPr lang="en-US" sz="3000" dirty="0">
              <a:solidFill>
                <a:schemeClr val="tx1"/>
              </a:solidFill>
            </a:endParaRPr>
          </a:p>
          <a:p>
            <a:pPr marL="0" indent="0">
              <a:buNone/>
            </a:pPr>
            <a:endParaRPr lang="en-US" dirty="0">
              <a:solidFill>
                <a:schemeClr val="tx1"/>
              </a:solidFill>
            </a:endParaRPr>
          </a:p>
        </p:txBody>
      </p:sp>
      <p:sp>
        <p:nvSpPr>
          <p:cNvPr id="9" name="TextBox 2"/>
          <p:cNvSpPr txBox="1">
            <a:spLocks noChangeArrowheads="1"/>
          </p:cNvSpPr>
          <p:nvPr/>
        </p:nvSpPr>
        <p:spPr bwMode="auto">
          <a:xfrm>
            <a:off x="337457" y="508551"/>
            <a:ext cx="8120743" cy="523220"/>
          </a:xfrm>
          <a:prstGeom prst="rect">
            <a:avLst/>
          </a:prstGeom>
          <a:ln/>
          <a:effectLst>
            <a:innerShdw blurRad="63500" dist="50800" dir="5400000">
              <a:prstClr val="black">
                <a:alpha val="50000"/>
              </a:prstClr>
            </a:innerShdw>
          </a:effectLst>
          <a:extLst/>
        </p:spPr>
        <p:style>
          <a:lnRef idx="0">
            <a:schemeClr val="accent1"/>
          </a:lnRef>
          <a:fillRef idx="1003">
            <a:schemeClr val="lt2"/>
          </a:fillRef>
          <a:effectRef idx="3">
            <a:schemeClr val="accent1"/>
          </a:effectRef>
          <a:fontRef idx="minor">
            <a:schemeClr val="lt1"/>
          </a:fontRef>
        </p:style>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PART- 2</a:t>
            </a:r>
          </a:p>
        </p:txBody>
      </p:sp>
      <p:sp>
        <p:nvSpPr>
          <p:cNvPr id="10" name="TextBox 2"/>
          <p:cNvSpPr txBox="1">
            <a:spLocks noChangeArrowheads="1"/>
          </p:cNvSpPr>
          <p:nvPr/>
        </p:nvSpPr>
        <p:spPr bwMode="auto">
          <a:xfrm>
            <a:off x="337456" y="1031771"/>
            <a:ext cx="8120743" cy="568429"/>
          </a:xfrm>
          <a:prstGeom prst="rect">
            <a:avLst/>
          </a:prstGeom>
          <a:solidFill>
            <a:schemeClr val="bg1">
              <a:lumMod val="65000"/>
            </a:schemeClr>
          </a:solidFill>
          <a:ln>
            <a:headEnd/>
            <a:tailEnd/>
          </a:ln>
          <a:extLst/>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anchor="ctr" anchorCtr="0" compatLnSpc="1">
            <a:prstTxWarp prst="textNoShape">
              <a:avLst/>
            </a:prstTxWarp>
            <a:normAutofit/>
            <a:scene3d>
              <a:camera prst="orthographicFront"/>
              <a:lightRig rig="flat" dir="tl">
                <a:rot lat="0" lon="0" rev="6600000"/>
              </a:lightRig>
            </a:scene3d>
            <a:sp3d extrusionH="25400" contourW="8890">
              <a:bevelT w="38100" h="31750"/>
              <a:contourClr>
                <a:schemeClr val="accent2">
                  <a:shade val="75000"/>
                </a:schemeClr>
              </a:contourClr>
            </a:sp3d>
          </a:bodyPr>
          <a:lstStyle>
            <a:defPPr>
              <a:defRPr lang="en-US"/>
            </a:defPPr>
            <a:lvl1pPr fontAlgn="auto">
              <a:lnSpc>
                <a:spcPct val="80000"/>
              </a:lnSpc>
              <a:spcBef>
                <a:spcPts val="0"/>
              </a:spcBef>
              <a:spcAft>
                <a:spcPts val="0"/>
              </a:spcAft>
              <a:defRPr sz="2800" b="1">
                <a:solidFill>
                  <a:schemeClr val="tx1"/>
                </a:solidFill>
                <a:latin typeface="+mj-lt"/>
                <a:cs typeface="Arial" pitchFamily="34" charset="0"/>
              </a:defRPr>
            </a:lvl1pPr>
            <a:lvl2pPr fontAlgn="base">
              <a:spcBef>
                <a:spcPct val="0"/>
              </a:spcBef>
              <a:spcAft>
                <a:spcPct val="0"/>
              </a:spcAft>
              <a:defRPr sz="2800" b="1">
                <a:solidFill>
                  <a:srgbClr val="6F6F6F"/>
                </a:solidFill>
                <a:latin typeface="Arial" charset="0"/>
                <a:cs typeface="Arial" charset="0"/>
              </a:defRPr>
            </a:lvl2pPr>
            <a:lvl3pPr fontAlgn="base">
              <a:spcBef>
                <a:spcPct val="0"/>
              </a:spcBef>
              <a:spcAft>
                <a:spcPct val="0"/>
              </a:spcAft>
              <a:defRPr sz="2800" b="1">
                <a:solidFill>
                  <a:srgbClr val="6F6F6F"/>
                </a:solidFill>
                <a:latin typeface="Arial" charset="0"/>
                <a:cs typeface="Arial" charset="0"/>
              </a:defRPr>
            </a:lvl3pPr>
            <a:lvl4pPr fontAlgn="base">
              <a:spcBef>
                <a:spcPct val="0"/>
              </a:spcBef>
              <a:spcAft>
                <a:spcPct val="0"/>
              </a:spcAft>
              <a:defRPr sz="2800" b="1">
                <a:solidFill>
                  <a:srgbClr val="6F6F6F"/>
                </a:solidFill>
                <a:latin typeface="Arial" charset="0"/>
                <a:cs typeface="Arial" charset="0"/>
              </a:defRPr>
            </a:lvl4pPr>
            <a:lvl5pPr fontAlgn="base">
              <a:spcBef>
                <a:spcPct val="0"/>
              </a:spcBef>
              <a:spcAft>
                <a:spcPct val="0"/>
              </a:spcAft>
              <a:defRPr sz="2800" b="1">
                <a:solidFill>
                  <a:srgbClr val="6F6F6F"/>
                </a:solidFill>
                <a:latin typeface="Arial" charset="0"/>
                <a:cs typeface="Arial" charset="0"/>
              </a:defRPr>
            </a:lvl5pPr>
            <a:lvl6pPr marL="457200" fontAlgn="base">
              <a:spcBef>
                <a:spcPct val="0"/>
              </a:spcBef>
              <a:spcAft>
                <a:spcPct val="0"/>
              </a:spcAft>
              <a:defRPr sz="2800" b="1">
                <a:solidFill>
                  <a:srgbClr val="17375E"/>
                </a:solidFill>
                <a:latin typeface="Arial" charset="0"/>
                <a:cs typeface="Arial" charset="0"/>
              </a:defRPr>
            </a:lvl6pPr>
            <a:lvl7pPr marL="914400" fontAlgn="base">
              <a:spcBef>
                <a:spcPct val="0"/>
              </a:spcBef>
              <a:spcAft>
                <a:spcPct val="0"/>
              </a:spcAft>
              <a:defRPr sz="2800" b="1">
                <a:solidFill>
                  <a:srgbClr val="17375E"/>
                </a:solidFill>
                <a:latin typeface="Arial" charset="0"/>
                <a:cs typeface="Arial" charset="0"/>
              </a:defRPr>
            </a:lvl7pPr>
            <a:lvl8pPr marL="1371600" fontAlgn="base">
              <a:spcBef>
                <a:spcPct val="0"/>
              </a:spcBef>
              <a:spcAft>
                <a:spcPct val="0"/>
              </a:spcAft>
              <a:defRPr sz="2800" b="1">
                <a:solidFill>
                  <a:srgbClr val="17375E"/>
                </a:solidFill>
                <a:latin typeface="Arial" charset="0"/>
                <a:cs typeface="Arial" charset="0"/>
              </a:defRPr>
            </a:lvl8pPr>
            <a:lvl9pPr marL="1828800" fontAlgn="base">
              <a:spcBef>
                <a:spcPct val="0"/>
              </a:spcBef>
              <a:spcAft>
                <a:spcPct val="0"/>
              </a:spcAft>
              <a:defRPr sz="2800" b="1">
                <a:solidFill>
                  <a:srgbClr val="17375E"/>
                </a:solidFill>
                <a:latin typeface="Arial" charset="0"/>
                <a:cs typeface="Arial" charset="0"/>
              </a:defRPr>
            </a:lvl9pPr>
          </a:lstStyle>
          <a:p>
            <a:pPr algn="ctr"/>
            <a:r>
              <a:rPr lang="en-US" sz="2000" dirty="0">
                <a:ln w="11430"/>
                <a:effectLst>
                  <a:outerShdw blurRad="50800" dist="39000" dir="5460000" algn="tl">
                    <a:srgbClr val="000000">
                      <a:alpha val="38000"/>
                    </a:srgbClr>
                  </a:outerShdw>
                </a:effectLst>
              </a:rPr>
              <a:t>SOP for Advance </a:t>
            </a:r>
            <a:r>
              <a:rPr lang="en-US" sz="2000" dirty="0" smtClean="0">
                <a:ln w="11430"/>
                <a:effectLst>
                  <a:outerShdw blurRad="50800" dist="39000" dir="5460000" algn="tl">
                    <a:srgbClr val="000000">
                      <a:alpha val="38000"/>
                    </a:srgbClr>
                  </a:outerShdw>
                </a:effectLst>
              </a:rPr>
              <a:t>Money</a:t>
            </a:r>
            <a:endParaRPr lang="en-US" sz="2000" dirty="0">
              <a:ln w="11430"/>
              <a:effectLst>
                <a:outerShdw blurRad="50800" dist="39000" dir="5460000" algn="tl">
                  <a:srgbClr val="000000">
                    <a:alpha val="38000"/>
                  </a:srgbClr>
                </a:outerShdw>
              </a:effectLst>
            </a:endParaRPr>
          </a:p>
        </p:txBody>
      </p:sp>
      <p:pic>
        <p:nvPicPr>
          <p:cNvPr id="12" name="Picture 4" descr="MCj04248300000[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2129535">
            <a:off x="5963930" y="154485"/>
            <a:ext cx="1982885" cy="17545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8636201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pPr>
              <a:defRPr/>
            </a:pPr>
            <a:fld id="{2E72B38A-4FA3-4D4F-86E8-25A118701638}" type="datetime1">
              <a:rPr lang="en-GB" smtClean="0"/>
              <a:t>01/02/2017</a:t>
            </a:fld>
            <a:endParaRPr lang="en-US"/>
          </a:p>
        </p:txBody>
      </p:sp>
      <p:sp>
        <p:nvSpPr>
          <p:cNvPr id="8" name="Footer Placeholder 7"/>
          <p:cNvSpPr>
            <a:spLocks noGrp="1"/>
          </p:cNvSpPr>
          <p:nvPr>
            <p:ph type="ftr" sz="quarter" idx="11"/>
          </p:nvPr>
        </p:nvSpPr>
        <p:spPr/>
        <p:txBody>
          <a:bodyPr/>
          <a:lstStyle/>
          <a:p>
            <a:pPr>
              <a:defRPr/>
            </a:pPr>
            <a:r>
              <a:rPr lang="en-US" smtClean="0"/>
              <a:t>MCFU</a:t>
            </a:r>
            <a:endParaRPr lang="en-US"/>
          </a:p>
        </p:txBody>
      </p:sp>
      <p:sp>
        <p:nvSpPr>
          <p:cNvPr id="7" name="Slide Number Placeholder 6"/>
          <p:cNvSpPr>
            <a:spLocks noGrp="1"/>
          </p:cNvSpPr>
          <p:nvPr>
            <p:ph type="sldNum" sz="quarter" idx="12"/>
          </p:nvPr>
        </p:nvSpPr>
        <p:spPr/>
        <p:txBody>
          <a:bodyPr/>
          <a:lstStyle/>
          <a:p>
            <a:pPr>
              <a:defRPr/>
            </a:pPr>
            <a:fld id="{05BF83CD-C3F1-4EE1-B18F-EADFB44DB6B7}" type="slidenum">
              <a:rPr lang="en-US" smtClean="0"/>
              <a:pPr>
                <a:defRPr/>
              </a:pPr>
              <a:t>32</a:t>
            </a:fld>
            <a:endParaRPr lang="en-US"/>
          </a:p>
        </p:txBody>
      </p:sp>
      <p:sp>
        <p:nvSpPr>
          <p:cNvPr id="2" name="Content Placeholder 1"/>
          <p:cNvSpPr>
            <a:spLocks noGrp="1"/>
          </p:cNvSpPr>
          <p:nvPr>
            <p:ph idx="4294967295"/>
          </p:nvPr>
        </p:nvSpPr>
        <p:spPr>
          <a:xfrm>
            <a:off x="381000" y="1155700"/>
            <a:ext cx="8382000" cy="4525963"/>
          </a:xfrm>
        </p:spPr>
        <p:txBody>
          <a:bodyPr/>
          <a:lstStyle/>
          <a:p>
            <a:pPr marL="0" indent="0">
              <a:buNone/>
            </a:pPr>
            <a:r>
              <a:rPr lang="en-US" sz="1600" dirty="0" smtClean="0"/>
              <a:t> </a:t>
            </a:r>
            <a:r>
              <a:rPr lang="en-US" sz="1600" b="1" dirty="0" smtClean="0"/>
              <a:t>The following  forms are required to be filled separately.</a:t>
            </a:r>
          </a:p>
          <a:p>
            <a:pPr marL="0" indent="0">
              <a:buNone/>
            </a:pPr>
            <a:endParaRPr lang="en-US" sz="1600" dirty="0"/>
          </a:p>
        </p:txBody>
      </p:sp>
      <p:graphicFrame>
        <p:nvGraphicFramePr>
          <p:cNvPr id="4" name="Table 3"/>
          <p:cNvGraphicFramePr>
            <a:graphicFrameLocks noGrp="1"/>
          </p:cNvGraphicFramePr>
          <p:nvPr>
            <p:extLst>
              <p:ext uri="{D42A27DB-BD31-4B8C-83A1-F6EECF244321}">
                <p14:modId xmlns:p14="http://schemas.microsoft.com/office/powerpoint/2010/main" val="545528809"/>
              </p:ext>
            </p:extLst>
          </p:nvPr>
        </p:nvGraphicFramePr>
        <p:xfrm>
          <a:off x="575555" y="1556792"/>
          <a:ext cx="8064897" cy="4450080"/>
        </p:xfrm>
        <a:graphic>
          <a:graphicData uri="http://schemas.openxmlformats.org/drawingml/2006/table">
            <a:tbl>
              <a:tblPr firstRow="1" bandRow="1">
                <a:tableStyleId>{616DA210-FB5B-4158-B5E0-FEB733F419BA}</a:tableStyleId>
              </a:tblPr>
              <a:tblGrid>
                <a:gridCol w="1216494"/>
                <a:gridCol w="1216494"/>
                <a:gridCol w="2408409"/>
                <a:gridCol w="617267"/>
                <a:gridCol w="1357181"/>
                <a:gridCol w="1249052"/>
              </a:tblGrid>
              <a:tr h="504055">
                <a:tc>
                  <a:txBody>
                    <a:bodyPr/>
                    <a:lstStyle/>
                    <a:p>
                      <a:pPr algn="ctr"/>
                      <a:r>
                        <a:rPr lang="en-US" sz="1600" dirty="0" smtClean="0"/>
                        <a:t>Form </a:t>
                      </a:r>
                      <a:endParaRPr lang="en-US" sz="1600" dirty="0">
                        <a:latin typeface="+mn-lt"/>
                      </a:endParaRPr>
                    </a:p>
                  </a:txBody>
                  <a:tcPr/>
                </a:tc>
                <a:tc>
                  <a:txBody>
                    <a:bodyPr/>
                    <a:lstStyle/>
                    <a:p>
                      <a:pPr algn="ctr"/>
                      <a:r>
                        <a:rPr lang="en-US" sz="1600" dirty="0" smtClean="0"/>
                        <a:t>Annex</a:t>
                      </a:r>
                      <a:endParaRPr lang="en-US" sz="1600" dirty="0">
                        <a:latin typeface="+mn-lt"/>
                      </a:endParaRPr>
                    </a:p>
                  </a:txBody>
                  <a:tcPr/>
                </a:tc>
                <a:tc>
                  <a:txBody>
                    <a:bodyPr/>
                    <a:lstStyle/>
                    <a:p>
                      <a:pPr algn="ctr"/>
                      <a:r>
                        <a:rPr lang="en-US" sz="1600" dirty="0" smtClean="0"/>
                        <a:t>Purpose</a:t>
                      </a:r>
                      <a:endParaRPr lang="en-US" sz="1600" dirty="0">
                        <a:latin typeface="+mn-lt"/>
                      </a:endParaRPr>
                    </a:p>
                  </a:txBody>
                  <a:tcPr/>
                </a:tc>
                <a:tc>
                  <a:txBody>
                    <a:bodyPr/>
                    <a:lstStyle/>
                    <a:p>
                      <a:pPr algn="ctr"/>
                      <a:r>
                        <a:rPr lang="en-US" sz="1600" dirty="0" smtClean="0"/>
                        <a:t>DD</a:t>
                      </a:r>
                      <a:endParaRPr lang="en-US" sz="1600" dirty="0">
                        <a:latin typeface="+mn-lt"/>
                      </a:endParaRPr>
                    </a:p>
                  </a:txBody>
                  <a:tcPr/>
                </a:tc>
                <a:tc>
                  <a:txBody>
                    <a:bodyPr/>
                    <a:lstStyle/>
                    <a:p>
                      <a:pPr algn="ctr"/>
                      <a:r>
                        <a:rPr lang="en-US" sz="1600" dirty="0" smtClean="0"/>
                        <a:t>Reimbursements</a:t>
                      </a:r>
                      <a:endParaRPr lang="en-US" sz="1600" dirty="0">
                        <a:latin typeface="+mn-lt"/>
                      </a:endParaRPr>
                    </a:p>
                  </a:txBody>
                  <a:tcPr/>
                </a:tc>
                <a:tc>
                  <a:txBody>
                    <a:bodyPr/>
                    <a:lstStyle/>
                    <a:p>
                      <a:pPr algn="ctr"/>
                      <a:r>
                        <a:rPr lang="en-US" sz="1600" dirty="0" smtClean="0"/>
                        <a:t>Advance Money</a:t>
                      </a:r>
                      <a:endParaRPr lang="en-US" sz="1600" dirty="0">
                        <a:latin typeface="+mn-lt"/>
                      </a:endParaRPr>
                    </a:p>
                  </a:txBody>
                  <a:tcPr/>
                </a:tc>
              </a:tr>
              <a:tr h="705976">
                <a:tc>
                  <a:txBody>
                    <a:bodyPr/>
                    <a:lstStyle/>
                    <a:p>
                      <a:r>
                        <a:rPr lang="en-US" sz="1600" dirty="0" smtClean="0"/>
                        <a:t>GF Form D1</a:t>
                      </a:r>
                      <a:endParaRPr lang="en-US" sz="1600" b="1" dirty="0">
                        <a:latin typeface="+mn-lt"/>
                      </a:endParaRPr>
                    </a:p>
                  </a:txBody>
                  <a:tcPr/>
                </a:tc>
                <a:tc>
                  <a:txBody>
                    <a:bodyPr/>
                    <a:lstStyle/>
                    <a:p>
                      <a:r>
                        <a:rPr lang="en-US" sz="1600" dirty="0" smtClean="0"/>
                        <a:t>Annex 5</a:t>
                      </a:r>
                    </a:p>
                    <a:p>
                      <a:endParaRPr lang="en-US" sz="1600" dirty="0">
                        <a:latin typeface="+mn-l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Registration for attendance , Costs of Lodging and Food &amp; Travel Cost.</a:t>
                      </a:r>
                      <a:endParaRPr lang="en-US" sz="1600" dirty="0">
                        <a:latin typeface="+mn-lt"/>
                      </a:endParaRPr>
                    </a:p>
                  </a:txBody>
                  <a:tcPr/>
                </a:tc>
                <a:tc>
                  <a:txBody>
                    <a:bodyPr/>
                    <a:lstStyle/>
                    <a:p>
                      <a:pPr algn="ctr"/>
                      <a:r>
                        <a:rPr lang="en-US" sz="1600" dirty="0" smtClean="0"/>
                        <a:t>X</a:t>
                      </a:r>
                      <a:endParaRPr lang="en-US" sz="1600" dirty="0">
                        <a:latin typeface="+mn-lt"/>
                      </a:endParaRPr>
                    </a:p>
                  </a:txBody>
                  <a:tcPr/>
                </a:tc>
                <a:tc>
                  <a:txBody>
                    <a:bodyPr/>
                    <a:lstStyle/>
                    <a:p>
                      <a:pPr algn="ctr"/>
                      <a:r>
                        <a:rPr lang="en-US" sz="1600" dirty="0" smtClean="0"/>
                        <a:t>X</a:t>
                      </a:r>
                      <a:endParaRPr lang="en-US" sz="1600" dirty="0">
                        <a:latin typeface="+mn-lt"/>
                      </a:endParaRPr>
                    </a:p>
                  </a:txBody>
                  <a:tcPr/>
                </a:tc>
                <a:tc>
                  <a:txBody>
                    <a:bodyPr/>
                    <a:lstStyle/>
                    <a:p>
                      <a:pPr algn="ctr"/>
                      <a:endParaRPr lang="en-US" sz="1600" dirty="0">
                        <a:latin typeface="+mn-lt"/>
                      </a:endParaRPr>
                    </a:p>
                  </a:txBody>
                  <a:tcPr/>
                </a:tc>
              </a:tr>
              <a:tr h="524860">
                <a:tc>
                  <a:txBody>
                    <a:bodyPr/>
                    <a:lstStyle/>
                    <a:p>
                      <a:r>
                        <a:rPr lang="en-US" sz="1600" dirty="0" smtClean="0"/>
                        <a:t>GF Form D2</a:t>
                      </a:r>
                      <a:endParaRPr lang="en-US" sz="1600" b="1" dirty="0">
                        <a:latin typeface="+mn-lt"/>
                      </a:endParaRPr>
                    </a:p>
                  </a:txBody>
                  <a:tcPr/>
                </a:tc>
                <a:tc>
                  <a:txBody>
                    <a:bodyPr/>
                    <a:lstStyle/>
                    <a:p>
                      <a:r>
                        <a:rPr lang="en-US" sz="1600" dirty="0" smtClean="0"/>
                        <a:t>Annex 5</a:t>
                      </a:r>
                    </a:p>
                    <a:p>
                      <a:endParaRPr lang="en-US" sz="1600" dirty="0">
                        <a:latin typeface="+mn-l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Summarization of  Expenditure for the activity</a:t>
                      </a:r>
                      <a:endParaRPr lang="en-US" sz="1600" dirty="0">
                        <a:latin typeface="+mn-lt"/>
                      </a:endParaRPr>
                    </a:p>
                  </a:txBody>
                  <a:tcPr/>
                </a:tc>
                <a:tc>
                  <a:txBody>
                    <a:bodyPr/>
                    <a:lstStyle/>
                    <a:p>
                      <a:pPr algn="ctr"/>
                      <a:r>
                        <a:rPr lang="en-US" sz="1600" dirty="0" smtClean="0"/>
                        <a:t>X</a:t>
                      </a:r>
                      <a:endParaRPr lang="en-US" sz="1600" dirty="0">
                        <a:latin typeface="+mn-lt"/>
                      </a:endParaRPr>
                    </a:p>
                  </a:txBody>
                  <a:tcPr/>
                </a:tc>
                <a:tc>
                  <a:txBody>
                    <a:bodyPr/>
                    <a:lstStyle/>
                    <a:p>
                      <a:pPr algn="ctr"/>
                      <a:r>
                        <a:rPr lang="en-US" sz="1600" dirty="0" smtClean="0"/>
                        <a:t>X</a:t>
                      </a:r>
                      <a:endParaRPr lang="en-US" sz="1600" dirty="0">
                        <a:latin typeface="+mn-lt"/>
                      </a:endParaRPr>
                    </a:p>
                  </a:txBody>
                  <a:tcPr/>
                </a:tc>
                <a:tc>
                  <a:txBody>
                    <a:bodyPr/>
                    <a:lstStyle/>
                    <a:p>
                      <a:pPr algn="ctr"/>
                      <a:endParaRPr lang="en-US" sz="1600" dirty="0">
                        <a:latin typeface="+mn-lt"/>
                      </a:endParaRPr>
                    </a:p>
                  </a:txBody>
                  <a:tcPr/>
                </a:tc>
              </a:tr>
              <a:tr h="385700">
                <a:tc>
                  <a:txBody>
                    <a:bodyPr/>
                    <a:lstStyle/>
                    <a:p>
                      <a:r>
                        <a:rPr lang="en-US" sz="1600" dirty="0" smtClean="0"/>
                        <a:t>GF Form –PV1</a:t>
                      </a:r>
                      <a:endParaRPr lang="en-US" sz="1600" b="1" dirty="0">
                        <a:latin typeface="+mn-lt"/>
                      </a:endParaRPr>
                    </a:p>
                  </a:txBody>
                  <a:tcPr/>
                </a:tc>
                <a:tc>
                  <a:txBody>
                    <a:bodyPr/>
                    <a:lstStyle/>
                    <a:p>
                      <a:r>
                        <a:rPr lang="en-US" sz="1600" dirty="0" smtClean="0"/>
                        <a:t>Annex 5</a:t>
                      </a:r>
                    </a:p>
                    <a:p>
                      <a:endParaRPr lang="en-US" sz="1600" dirty="0">
                        <a:latin typeface="+mn-lt"/>
                      </a:endParaRPr>
                    </a:p>
                  </a:txBody>
                  <a:tcPr/>
                </a:tc>
                <a:tc>
                  <a:txBody>
                    <a:bodyPr/>
                    <a:lstStyle/>
                    <a:p>
                      <a:r>
                        <a:rPr lang="en-US" sz="1600" dirty="0" smtClean="0"/>
                        <a:t>Other Eligible Costs</a:t>
                      </a:r>
                      <a:endParaRPr lang="en-US" sz="1600" dirty="0">
                        <a:latin typeface="+mn-lt"/>
                      </a:endParaRPr>
                    </a:p>
                  </a:txBody>
                  <a:tcPr/>
                </a:tc>
                <a:tc>
                  <a:txBody>
                    <a:bodyPr/>
                    <a:lstStyle/>
                    <a:p>
                      <a:pPr algn="ctr"/>
                      <a:r>
                        <a:rPr lang="en-US" sz="1600" dirty="0" smtClean="0"/>
                        <a:t>X</a:t>
                      </a:r>
                      <a:endParaRPr lang="en-US" sz="1600" dirty="0">
                        <a:latin typeface="+mn-lt"/>
                      </a:endParaRPr>
                    </a:p>
                  </a:txBody>
                  <a:tcPr/>
                </a:tc>
                <a:tc>
                  <a:txBody>
                    <a:bodyPr/>
                    <a:lstStyle/>
                    <a:p>
                      <a:pPr algn="ctr"/>
                      <a:r>
                        <a:rPr lang="en-US" sz="1600" dirty="0" smtClean="0"/>
                        <a:t>X</a:t>
                      </a:r>
                      <a:endParaRPr lang="en-US" sz="1600" dirty="0">
                        <a:latin typeface="+mn-l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t>X</a:t>
                      </a:r>
                    </a:p>
                    <a:p>
                      <a:pPr algn="ctr"/>
                      <a:endParaRPr lang="en-US" sz="1600" dirty="0">
                        <a:latin typeface="+mn-lt"/>
                      </a:endParaRPr>
                    </a:p>
                  </a:txBody>
                  <a:tcPr/>
                </a:tc>
              </a:tr>
              <a:tr h="524860">
                <a:tc>
                  <a:txBody>
                    <a:bodyPr/>
                    <a:lstStyle/>
                    <a:p>
                      <a:r>
                        <a:rPr lang="en-US" sz="1600" dirty="0" smtClean="0"/>
                        <a:t>Form GF-ISRF-1</a:t>
                      </a:r>
                      <a:endParaRPr lang="en-US" sz="1600" b="1" dirty="0">
                        <a:latin typeface="+mn-lt"/>
                      </a:endParaRPr>
                    </a:p>
                  </a:txBody>
                  <a:tcPr/>
                </a:tc>
                <a:tc>
                  <a:txBody>
                    <a:bodyPr/>
                    <a:lstStyle/>
                    <a:p>
                      <a:r>
                        <a:rPr lang="en-US" sz="1600" dirty="0" smtClean="0"/>
                        <a:t>Annex 5</a:t>
                      </a:r>
                    </a:p>
                    <a:p>
                      <a:endParaRPr lang="en-US" sz="1600" dirty="0">
                        <a:latin typeface="+mn-lt"/>
                      </a:endParaRPr>
                    </a:p>
                  </a:txBody>
                  <a:tcPr/>
                </a:tc>
                <a:tc>
                  <a:txBody>
                    <a:bodyPr/>
                    <a:lstStyle/>
                    <a:p>
                      <a:r>
                        <a:rPr lang="en-US" sz="1600" dirty="0" smtClean="0"/>
                        <a:t>Investigation</a:t>
                      </a:r>
                      <a:r>
                        <a:rPr lang="en-US" sz="1600" baseline="0" dirty="0" smtClean="0"/>
                        <a:t> Request for </a:t>
                      </a:r>
                      <a:r>
                        <a:rPr lang="en-US" sz="1600" dirty="0" smtClean="0"/>
                        <a:t>Lab test fees</a:t>
                      </a:r>
                      <a:endParaRPr lang="en-US" sz="1600" dirty="0">
                        <a:latin typeface="+mn-lt"/>
                      </a:endParaRPr>
                    </a:p>
                  </a:txBody>
                  <a:tcPr/>
                </a:tc>
                <a:tc>
                  <a:txBody>
                    <a:bodyPr/>
                    <a:lstStyle/>
                    <a:p>
                      <a:pPr algn="ctr"/>
                      <a:endParaRPr lang="en-US" sz="1600" dirty="0">
                        <a:latin typeface="+mn-l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t>X</a:t>
                      </a:r>
                    </a:p>
                    <a:p>
                      <a:pPr algn="ctr"/>
                      <a:endParaRPr lang="en-US" sz="1600" dirty="0">
                        <a:latin typeface="+mn-lt"/>
                      </a:endParaRPr>
                    </a:p>
                  </a:txBody>
                  <a:tcPr/>
                </a:tc>
                <a:tc>
                  <a:txBody>
                    <a:bodyPr/>
                    <a:lstStyle/>
                    <a:p>
                      <a:endParaRPr lang="en-US" sz="1600" dirty="0">
                        <a:latin typeface="+mn-lt"/>
                      </a:endParaRPr>
                    </a:p>
                  </a:txBody>
                  <a:tcPr/>
                </a:tc>
              </a:tr>
              <a:tr h="524860">
                <a:tc>
                  <a:txBody>
                    <a:bodyPr/>
                    <a:lstStyle/>
                    <a:p>
                      <a:r>
                        <a:rPr lang="en-US" sz="1600" dirty="0" smtClean="0"/>
                        <a:t>Form GF-ISCF-1</a:t>
                      </a:r>
                      <a:endParaRPr lang="en-US" sz="1600" b="1" dirty="0">
                        <a:latin typeface="+mn-lt"/>
                      </a:endParaRPr>
                    </a:p>
                  </a:txBody>
                  <a:tcPr/>
                </a:tc>
                <a:tc>
                  <a:txBody>
                    <a:bodyPr/>
                    <a:lstStyle/>
                    <a:p>
                      <a:r>
                        <a:rPr lang="en-US" sz="1600" dirty="0" smtClean="0"/>
                        <a:t>Annex 5</a:t>
                      </a:r>
                      <a:endParaRPr lang="en-US" sz="1600" dirty="0" smtClean="0">
                        <a:latin typeface="+mn-l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Summary Claim form for Lab Investigation fees</a:t>
                      </a:r>
                    </a:p>
                    <a:p>
                      <a:endParaRPr lang="en-US" sz="1600" dirty="0">
                        <a:latin typeface="+mn-lt"/>
                      </a:endParaRPr>
                    </a:p>
                  </a:txBody>
                  <a:tcPr/>
                </a:tc>
                <a:tc>
                  <a:txBody>
                    <a:bodyPr/>
                    <a:lstStyle/>
                    <a:p>
                      <a:pPr algn="ctr"/>
                      <a:endParaRPr lang="en-US" sz="1600" dirty="0">
                        <a:latin typeface="+mn-l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t>X</a:t>
                      </a:r>
                    </a:p>
                    <a:p>
                      <a:pPr algn="ctr"/>
                      <a:endParaRPr lang="en-US" sz="1600" dirty="0">
                        <a:latin typeface="+mn-lt"/>
                      </a:endParaRPr>
                    </a:p>
                  </a:txBody>
                  <a:tcPr/>
                </a:tc>
                <a:tc>
                  <a:txBody>
                    <a:bodyPr/>
                    <a:lstStyle/>
                    <a:p>
                      <a:endParaRPr lang="en-US" sz="1600" dirty="0">
                        <a:latin typeface="+mn-lt"/>
                      </a:endParaRPr>
                    </a:p>
                  </a:txBody>
                  <a:tcPr/>
                </a:tc>
              </a:tr>
            </a:tbl>
          </a:graphicData>
        </a:graphic>
      </p:graphicFrame>
      <p:sp>
        <p:nvSpPr>
          <p:cNvPr id="9" name="TextBox 2"/>
          <p:cNvSpPr txBox="1">
            <a:spLocks noChangeArrowheads="1"/>
          </p:cNvSpPr>
          <p:nvPr/>
        </p:nvSpPr>
        <p:spPr bwMode="auto">
          <a:xfrm>
            <a:off x="489362" y="721378"/>
            <a:ext cx="8153400" cy="437043"/>
          </a:xfrm>
          <a:prstGeom prst="rect">
            <a:avLst/>
          </a:prstGeom>
          <a:solidFill>
            <a:schemeClr val="tx2">
              <a:lumMod val="75000"/>
            </a:schemeClr>
          </a:solidFill>
          <a:ln>
            <a:noFill/>
          </a:ln>
          <a:scene3d>
            <a:camera prst="orthographicFront"/>
            <a:lightRig rig="threePt" dir="t"/>
          </a:scene3d>
          <a:sp3d>
            <a:bevelT w="101600" prst="riblet"/>
          </a:sp3d>
          <a:extLst/>
        </p:spPr>
        <p:txBody>
          <a:bodyPr vert="horz" wrap="square" lIns="91440" tIns="45720" rIns="91440" bIns="45720" numCol="1" anchor="ctr" anchorCtr="0" compatLnSpc="1">
            <a:prstTxWarp prst="textNoShape">
              <a:avLst/>
            </a:prstTxWarp>
            <a:normAutofit/>
          </a:bodyPr>
          <a:lstStyle>
            <a:defPPr>
              <a:defRPr lang="en-US"/>
            </a:defPPr>
            <a:lvl1pPr fontAlgn="auto">
              <a:lnSpc>
                <a:spcPct val="80000"/>
              </a:lnSpc>
              <a:spcBef>
                <a:spcPts val="0"/>
              </a:spcBef>
              <a:spcAft>
                <a:spcPts val="0"/>
              </a:spcAft>
              <a:defRPr sz="2800" b="1">
                <a:solidFill>
                  <a:schemeClr val="tx1"/>
                </a:solidFill>
                <a:latin typeface="+mj-lt"/>
                <a:cs typeface="Arial" pitchFamily="34" charset="0"/>
              </a:defRPr>
            </a:lvl1pPr>
            <a:lvl2pPr fontAlgn="base">
              <a:spcBef>
                <a:spcPct val="0"/>
              </a:spcBef>
              <a:spcAft>
                <a:spcPct val="0"/>
              </a:spcAft>
              <a:defRPr sz="2800" b="1">
                <a:solidFill>
                  <a:srgbClr val="6F6F6F"/>
                </a:solidFill>
                <a:latin typeface="Arial" charset="0"/>
                <a:cs typeface="Arial" charset="0"/>
              </a:defRPr>
            </a:lvl2pPr>
            <a:lvl3pPr fontAlgn="base">
              <a:spcBef>
                <a:spcPct val="0"/>
              </a:spcBef>
              <a:spcAft>
                <a:spcPct val="0"/>
              </a:spcAft>
              <a:defRPr sz="2800" b="1">
                <a:solidFill>
                  <a:srgbClr val="6F6F6F"/>
                </a:solidFill>
                <a:latin typeface="Arial" charset="0"/>
                <a:cs typeface="Arial" charset="0"/>
              </a:defRPr>
            </a:lvl3pPr>
            <a:lvl4pPr fontAlgn="base">
              <a:spcBef>
                <a:spcPct val="0"/>
              </a:spcBef>
              <a:spcAft>
                <a:spcPct val="0"/>
              </a:spcAft>
              <a:defRPr sz="2800" b="1">
                <a:solidFill>
                  <a:srgbClr val="6F6F6F"/>
                </a:solidFill>
                <a:latin typeface="Arial" charset="0"/>
                <a:cs typeface="Arial" charset="0"/>
              </a:defRPr>
            </a:lvl4pPr>
            <a:lvl5pPr fontAlgn="base">
              <a:spcBef>
                <a:spcPct val="0"/>
              </a:spcBef>
              <a:spcAft>
                <a:spcPct val="0"/>
              </a:spcAft>
              <a:defRPr sz="2800" b="1">
                <a:solidFill>
                  <a:srgbClr val="6F6F6F"/>
                </a:solidFill>
                <a:latin typeface="Arial" charset="0"/>
                <a:cs typeface="Arial" charset="0"/>
              </a:defRPr>
            </a:lvl5pPr>
            <a:lvl6pPr marL="457200" fontAlgn="base">
              <a:spcBef>
                <a:spcPct val="0"/>
              </a:spcBef>
              <a:spcAft>
                <a:spcPct val="0"/>
              </a:spcAft>
              <a:defRPr sz="2800" b="1">
                <a:solidFill>
                  <a:srgbClr val="17375E"/>
                </a:solidFill>
                <a:latin typeface="Arial" charset="0"/>
                <a:cs typeface="Arial" charset="0"/>
              </a:defRPr>
            </a:lvl6pPr>
            <a:lvl7pPr marL="914400" fontAlgn="base">
              <a:spcBef>
                <a:spcPct val="0"/>
              </a:spcBef>
              <a:spcAft>
                <a:spcPct val="0"/>
              </a:spcAft>
              <a:defRPr sz="2800" b="1">
                <a:solidFill>
                  <a:srgbClr val="17375E"/>
                </a:solidFill>
                <a:latin typeface="Arial" charset="0"/>
                <a:cs typeface="Arial" charset="0"/>
              </a:defRPr>
            </a:lvl7pPr>
            <a:lvl8pPr marL="1371600" fontAlgn="base">
              <a:spcBef>
                <a:spcPct val="0"/>
              </a:spcBef>
              <a:spcAft>
                <a:spcPct val="0"/>
              </a:spcAft>
              <a:defRPr sz="2800" b="1">
                <a:solidFill>
                  <a:srgbClr val="17375E"/>
                </a:solidFill>
                <a:latin typeface="Arial" charset="0"/>
                <a:cs typeface="Arial" charset="0"/>
              </a:defRPr>
            </a:lvl8pPr>
            <a:lvl9pPr marL="1828800" fontAlgn="base">
              <a:spcBef>
                <a:spcPct val="0"/>
              </a:spcBef>
              <a:spcAft>
                <a:spcPct val="0"/>
              </a:spcAft>
              <a:defRPr sz="2800" b="1">
                <a:solidFill>
                  <a:srgbClr val="17375E"/>
                </a:solidFill>
                <a:latin typeface="Arial" charset="0"/>
                <a:cs typeface="Arial" charset="0"/>
              </a:defRPr>
            </a:lvl9pPr>
          </a:lstStyle>
          <a:p>
            <a:pPr algn="ctr"/>
            <a:r>
              <a:rPr lang="en-US" sz="2000" dirty="0">
                <a:solidFill>
                  <a:schemeClr val="bg1"/>
                </a:solidFill>
              </a:rPr>
              <a:t>Summarization for the applicable forms</a:t>
            </a:r>
          </a:p>
        </p:txBody>
      </p:sp>
      <p:sp>
        <p:nvSpPr>
          <p:cNvPr id="10" name="TextBox 2"/>
          <p:cNvSpPr txBox="1">
            <a:spLocks noChangeArrowheads="1"/>
          </p:cNvSpPr>
          <p:nvPr/>
        </p:nvSpPr>
        <p:spPr bwMode="auto">
          <a:xfrm>
            <a:off x="505691" y="229019"/>
            <a:ext cx="8120743" cy="523220"/>
          </a:xfrm>
          <a:prstGeom prst="rect">
            <a:avLst/>
          </a:prstGeom>
          <a:ln/>
          <a:effectLst>
            <a:innerShdw blurRad="63500" dist="50800" dir="5400000">
              <a:prstClr val="black">
                <a:alpha val="50000"/>
              </a:prstClr>
            </a:innerShdw>
          </a:effectLst>
          <a:extLst/>
        </p:spPr>
        <p:style>
          <a:lnRef idx="0">
            <a:schemeClr val="accent1"/>
          </a:lnRef>
          <a:fillRef idx="1003">
            <a:schemeClr val="lt2"/>
          </a:fillRef>
          <a:effectRef idx="3">
            <a:schemeClr val="accent1"/>
          </a:effectRef>
          <a:fontRef idx="minor">
            <a:schemeClr val="lt1"/>
          </a:fontRef>
        </p:style>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PART- 2</a:t>
            </a:r>
          </a:p>
        </p:txBody>
      </p:sp>
    </p:spTree>
    <p:extLst>
      <p:ext uri="{BB962C8B-B14F-4D97-AF65-F5344CB8AC3E}">
        <p14:creationId xmlns:p14="http://schemas.microsoft.com/office/powerpoint/2010/main" val="20251200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4051565982"/>
              </p:ext>
            </p:extLst>
          </p:nvPr>
        </p:nvGraphicFramePr>
        <p:xfrm>
          <a:off x="770708" y="1053369"/>
          <a:ext cx="7916092" cy="5025589"/>
        </p:xfrm>
        <a:graphic>
          <a:graphicData uri="http://schemas.openxmlformats.org/drawingml/2006/table">
            <a:tbl>
              <a:tblPr firstRow="1" bandRow="1">
                <a:tableStyleId>{616DA210-FB5B-4158-B5E0-FEB733F419BA}</a:tableStyleId>
              </a:tblPr>
              <a:tblGrid>
                <a:gridCol w="1362892"/>
                <a:gridCol w="1362891"/>
                <a:gridCol w="1641223"/>
                <a:gridCol w="805886"/>
                <a:gridCol w="1157632"/>
                <a:gridCol w="1585568"/>
              </a:tblGrid>
              <a:tr h="591441">
                <a:tc>
                  <a:txBody>
                    <a:bodyPr/>
                    <a:lstStyle/>
                    <a:p>
                      <a:pPr algn="ctr"/>
                      <a:r>
                        <a:rPr lang="en-US" sz="1600" dirty="0" smtClean="0"/>
                        <a:t>Form </a:t>
                      </a:r>
                      <a:endParaRPr lang="en-US" sz="1600" dirty="0">
                        <a:latin typeface="+mn-lt"/>
                      </a:endParaRPr>
                    </a:p>
                  </a:txBody>
                  <a:tcPr/>
                </a:tc>
                <a:tc>
                  <a:txBody>
                    <a:bodyPr/>
                    <a:lstStyle/>
                    <a:p>
                      <a:pPr algn="ctr"/>
                      <a:r>
                        <a:rPr lang="en-US" sz="1600" dirty="0" smtClean="0"/>
                        <a:t>Annex</a:t>
                      </a:r>
                      <a:endParaRPr lang="en-US" sz="1600" dirty="0">
                        <a:latin typeface="+mn-lt"/>
                      </a:endParaRPr>
                    </a:p>
                  </a:txBody>
                  <a:tcPr/>
                </a:tc>
                <a:tc>
                  <a:txBody>
                    <a:bodyPr/>
                    <a:lstStyle/>
                    <a:p>
                      <a:pPr algn="ctr"/>
                      <a:r>
                        <a:rPr lang="en-US" sz="1600" dirty="0" smtClean="0"/>
                        <a:t>Purpose</a:t>
                      </a:r>
                      <a:endParaRPr lang="en-US" sz="1600" dirty="0">
                        <a:latin typeface="+mn-lt"/>
                      </a:endParaRPr>
                    </a:p>
                  </a:txBody>
                  <a:tcPr/>
                </a:tc>
                <a:tc>
                  <a:txBody>
                    <a:bodyPr/>
                    <a:lstStyle/>
                    <a:p>
                      <a:pPr algn="ctr"/>
                      <a:r>
                        <a:rPr lang="en-US" sz="1600" dirty="0" smtClean="0"/>
                        <a:t>DD</a:t>
                      </a:r>
                      <a:endParaRPr lang="en-US" sz="1600" dirty="0">
                        <a:latin typeface="+mn-lt"/>
                      </a:endParaRPr>
                    </a:p>
                  </a:txBody>
                  <a:tcPr/>
                </a:tc>
                <a:tc>
                  <a:txBody>
                    <a:bodyPr/>
                    <a:lstStyle/>
                    <a:p>
                      <a:pPr algn="ctr"/>
                      <a:r>
                        <a:rPr lang="en-US" sz="1600" dirty="0" smtClean="0"/>
                        <a:t>Reimbursements</a:t>
                      </a:r>
                      <a:endParaRPr lang="en-US" sz="1600" dirty="0">
                        <a:latin typeface="+mn-lt"/>
                      </a:endParaRPr>
                    </a:p>
                  </a:txBody>
                  <a:tcPr/>
                </a:tc>
                <a:tc>
                  <a:txBody>
                    <a:bodyPr/>
                    <a:lstStyle/>
                    <a:p>
                      <a:pPr algn="ctr"/>
                      <a:r>
                        <a:rPr lang="en-US" sz="1600" dirty="0" smtClean="0"/>
                        <a:t>Advance Money</a:t>
                      </a:r>
                      <a:endParaRPr lang="en-US" sz="1600" dirty="0">
                        <a:latin typeface="+mn-lt"/>
                      </a:endParaRPr>
                    </a:p>
                  </a:txBody>
                  <a:tcPr/>
                </a:tc>
              </a:tr>
              <a:tr h="7935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t>oneUNOPS Supplier Profile</a:t>
                      </a:r>
                      <a:endParaRPr lang="en-US" sz="1600" kern="1200" dirty="0">
                        <a:solidFill>
                          <a:schemeClr val="dk1"/>
                        </a:solidFill>
                        <a:latin typeface="+mn-lt"/>
                        <a:ea typeface="+mn-ea"/>
                        <a:cs typeface="+mn-cs"/>
                      </a:endParaRPr>
                    </a:p>
                  </a:txBody>
                  <a:tcPr/>
                </a:tc>
                <a:tc>
                  <a:txBody>
                    <a:bodyPr/>
                    <a:lstStyle/>
                    <a:p>
                      <a:r>
                        <a:rPr lang="en-US" sz="1600" dirty="0" smtClean="0"/>
                        <a:t>Annex-6</a:t>
                      </a:r>
                    </a:p>
                    <a:p>
                      <a:endParaRPr lang="en-US" sz="1600" dirty="0">
                        <a:latin typeface="+mn-l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Reimbursement above</a:t>
                      </a:r>
                      <a:r>
                        <a:rPr lang="en-US" sz="1600" baseline="0" dirty="0" smtClean="0"/>
                        <a:t> USD 2,500</a:t>
                      </a:r>
                      <a:endParaRPr lang="en-US" sz="1600" dirty="0">
                        <a:latin typeface="+mn-lt"/>
                      </a:endParaRPr>
                    </a:p>
                  </a:txBody>
                  <a:tcPr/>
                </a:tc>
                <a:tc>
                  <a:txBody>
                    <a:bodyPr/>
                    <a:lstStyle/>
                    <a:p>
                      <a:pPr algn="ctr"/>
                      <a:endParaRPr lang="en-US" sz="1600" dirty="0">
                        <a:latin typeface="+mn-lt"/>
                      </a:endParaRPr>
                    </a:p>
                  </a:txBody>
                  <a:tcPr/>
                </a:tc>
                <a:tc>
                  <a:txBody>
                    <a:bodyPr/>
                    <a:lstStyle/>
                    <a:p>
                      <a:pPr algn="ctr"/>
                      <a:r>
                        <a:rPr lang="en-US" sz="1600" dirty="0" smtClean="0"/>
                        <a:t>X</a:t>
                      </a:r>
                      <a:endParaRPr lang="en-US" sz="1600" dirty="0">
                        <a:latin typeface="+mn-lt"/>
                      </a:endParaRPr>
                    </a:p>
                  </a:txBody>
                  <a:tcPr/>
                </a:tc>
                <a:tc>
                  <a:txBody>
                    <a:bodyPr/>
                    <a:lstStyle/>
                    <a:p>
                      <a:pPr algn="ctr"/>
                      <a:endParaRPr lang="en-US" sz="1600" dirty="0">
                        <a:latin typeface="+mn-lt"/>
                      </a:endParaRPr>
                    </a:p>
                  </a:txBody>
                  <a:tcPr/>
                </a:tc>
              </a:tr>
              <a:tr h="109839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t>oneUNOPS Supplier Profile</a:t>
                      </a:r>
                      <a:endParaRPr lang="en-US" sz="1600" kern="1200" dirty="0">
                        <a:solidFill>
                          <a:schemeClr val="dk1"/>
                        </a:solidFill>
                        <a:latin typeface="+mn-lt"/>
                        <a:ea typeface="+mn-ea"/>
                        <a:cs typeface="+mn-cs"/>
                      </a:endParaRPr>
                    </a:p>
                  </a:txBody>
                  <a:tcPr/>
                </a:tc>
                <a:tc>
                  <a:txBody>
                    <a:bodyPr/>
                    <a:lstStyle/>
                    <a:p>
                      <a:r>
                        <a:rPr lang="en-US" sz="1600" dirty="0" smtClean="0"/>
                        <a:t>Annex-6</a:t>
                      </a:r>
                    </a:p>
                    <a:p>
                      <a:endParaRPr lang="en-US" sz="1600" dirty="0">
                        <a:latin typeface="+mn-l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Atta</a:t>
                      </a:r>
                      <a:r>
                        <a:rPr lang="en-US" sz="1600" baseline="0" dirty="0" smtClean="0"/>
                        <a:t>ch with</a:t>
                      </a:r>
                      <a:r>
                        <a:rPr lang="en-US" sz="1600" dirty="0" smtClean="0"/>
                        <a:t> </a:t>
                      </a:r>
                      <a:r>
                        <a:rPr lang="en-US" sz="1600" kern="1200" dirty="0" smtClean="0"/>
                        <a:t>Advance Money Request for first time.</a:t>
                      </a:r>
                      <a:endParaRPr lang="en-US" sz="1600" dirty="0">
                        <a:latin typeface="+mn-lt"/>
                      </a:endParaRPr>
                    </a:p>
                  </a:txBody>
                  <a:tcPr/>
                </a:tc>
                <a:tc>
                  <a:txBody>
                    <a:bodyPr/>
                    <a:lstStyle/>
                    <a:p>
                      <a:pPr algn="ctr"/>
                      <a:endParaRPr lang="en-US" sz="1600" dirty="0">
                        <a:latin typeface="+mn-lt"/>
                      </a:endParaRPr>
                    </a:p>
                  </a:txBody>
                  <a:tcPr/>
                </a:tc>
                <a:tc>
                  <a:txBody>
                    <a:bodyPr/>
                    <a:lstStyle/>
                    <a:p>
                      <a:pPr algn="ctr"/>
                      <a:endParaRPr lang="en-US" sz="1600" dirty="0">
                        <a:latin typeface="+mn-l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t>X</a:t>
                      </a:r>
                    </a:p>
                    <a:p>
                      <a:pPr algn="ctr"/>
                      <a:endParaRPr lang="en-US" sz="1600" dirty="0">
                        <a:latin typeface="+mn-lt"/>
                      </a:endParaRPr>
                    </a:p>
                  </a:txBody>
                  <a:tcPr/>
                </a:tc>
              </a:tr>
              <a:tr h="844918">
                <a:tc>
                  <a:txBody>
                    <a:bodyPr/>
                    <a:lstStyle/>
                    <a:p>
                      <a:r>
                        <a:rPr lang="en-US" sz="1600" dirty="0" smtClean="0"/>
                        <a:t>Form AM-1</a:t>
                      </a:r>
                      <a:endParaRPr lang="en-US" sz="1600" dirty="0">
                        <a:latin typeface="+mn-lt"/>
                      </a:endParaRPr>
                    </a:p>
                  </a:txBody>
                  <a:tcPr/>
                </a:tc>
                <a:tc>
                  <a:txBody>
                    <a:bodyPr/>
                    <a:lstStyle/>
                    <a:p>
                      <a:r>
                        <a:rPr lang="en-US" sz="1600" dirty="0" smtClean="0"/>
                        <a:t>Annex 5</a:t>
                      </a:r>
                      <a:endParaRPr lang="en-US" sz="1600" dirty="0" smtClean="0">
                        <a:latin typeface="+mn-lt"/>
                      </a:endParaRPr>
                    </a:p>
                  </a:txBody>
                  <a:tcPr/>
                </a:tc>
                <a:tc>
                  <a:txBody>
                    <a:bodyPr/>
                    <a:lstStyle/>
                    <a:p>
                      <a:pPr marL="0" algn="l" defTabSz="914400" rtl="0" eaLnBrk="1" latinLnBrk="0" hangingPunct="1"/>
                      <a:r>
                        <a:rPr lang="en-US" sz="1600" kern="1200" dirty="0" smtClean="0"/>
                        <a:t>Appointment of Advance Money custodian</a:t>
                      </a:r>
                      <a:endParaRPr lang="en-US" sz="1600" kern="1200" dirty="0">
                        <a:solidFill>
                          <a:schemeClr val="dk1"/>
                        </a:solidFill>
                        <a:latin typeface="+mn-lt"/>
                        <a:ea typeface="+mn-ea"/>
                        <a:cs typeface="+mn-cs"/>
                      </a:endParaRPr>
                    </a:p>
                  </a:txBody>
                  <a:tcPr/>
                </a:tc>
                <a:tc>
                  <a:txBody>
                    <a:bodyPr/>
                    <a:lstStyle/>
                    <a:p>
                      <a:pPr algn="ctr"/>
                      <a:endParaRPr lang="en-US" sz="1600" dirty="0">
                        <a:latin typeface="+mn-lt"/>
                      </a:endParaRPr>
                    </a:p>
                  </a:txBody>
                  <a:tcPr/>
                </a:tc>
                <a:tc>
                  <a:txBody>
                    <a:bodyPr/>
                    <a:lstStyle/>
                    <a:p>
                      <a:pPr algn="ctr"/>
                      <a:endParaRPr lang="en-US" sz="1600" dirty="0">
                        <a:latin typeface="+mn-l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t>X</a:t>
                      </a:r>
                    </a:p>
                    <a:p>
                      <a:pPr algn="ctr"/>
                      <a:endParaRPr lang="en-US" sz="1600" dirty="0">
                        <a:latin typeface="+mn-lt"/>
                      </a:endParaRPr>
                    </a:p>
                  </a:txBody>
                  <a:tcPr/>
                </a:tc>
              </a:tr>
              <a:tr h="844918">
                <a:tc>
                  <a:txBody>
                    <a:bodyPr/>
                    <a:lstStyle/>
                    <a:p>
                      <a:r>
                        <a:rPr lang="en-US" sz="1600" dirty="0" smtClean="0"/>
                        <a:t>Form AM-2</a:t>
                      </a:r>
                      <a:endParaRPr lang="en-US" sz="1600" dirty="0">
                        <a:latin typeface="+mn-lt"/>
                      </a:endParaRPr>
                    </a:p>
                  </a:txBody>
                  <a:tcPr/>
                </a:tc>
                <a:tc>
                  <a:txBody>
                    <a:bodyPr/>
                    <a:lstStyle/>
                    <a:p>
                      <a:r>
                        <a:rPr lang="en-US" sz="1600" dirty="0" smtClean="0"/>
                        <a:t>Annex 5</a:t>
                      </a:r>
                      <a:endParaRPr lang="en-US" sz="1600" dirty="0" smtClean="0">
                        <a:latin typeface="+mn-lt"/>
                      </a:endParaRPr>
                    </a:p>
                  </a:txBody>
                  <a:tcPr/>
                </a:tc>
                <a:tc>
                  <a:txBody>
                    <a:bodyPr/>
                    <a:lstStyle/>
                    <a:p>
                      <a:pPr marL="0" algn="l" defTabSz="914400" rtl="0" eaLnBrk="1" latinLnBrk="0" hangingPunct="1"/>
                      <a:r>
                        <a:rPr lang="en-US" sz="1600" kern="1200" dirty="0" smtClean="0"/>
                        <a:t>Advance Money Request</a:t>
                      </a:r>
                      <a:endParaRPr lang="en-US" sz="1600" kern="1200" dirty="0">
                        <a:solidFill>
                          <a:schemeClr val="dk1"/>
                        </a:solidFill>
                        <a:latin typeface="+mn-lt"/>
                        <a:ea typeface="+mn-ea"/>
                        <a:cs typeface="+mn-cs"/>
                      </a:endParaRPr>
                    </a:p>
                  </a:txBody>
                  <a:tcPr/>
                </a:tc>
                <a:tc>
                  <a:txBody>
                    <a:bodyPr/>
                    <a:lstStyle/>
                    <a:p>
                      <a:pPr algn="ctr"/>
                      <a:endParaRPr lang="en-US" sz="1600" dirty="0">
                        <a:latin typeface="+mn-lt"/>
                      </a:endParaRPr>
                    </a:p>
                  </a:txBody>
                  <a:tcPr/>
                </a:tc>
                <a:tc>
                  <a:txBody>
                    <a:bodyPr/>
                    <a:lstStyle/>
                    <a:p>
                      <a:pPr algn="ctr"/>
                      <a:endParaRPr lang="en-US" sz="1600" dirty="0">
                        <a:latin typeface="+mn-l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t>X</a:t>
                      </a:r>
                    </a:p>
                    <a:p>
                      <a:pPr algn="ctr"/>
                      <a:endParaRPr lang="en-US" sz="1600" dirty="0">
                        <a:latin typeface="+mn-lt"/>
                      </a:endParaRPr>
                    </a:p>
                  </a:txBody>
                  <a:tcPr/>
                </a:tc>
              </a:tr>
              <a:tr h="809529">
                <a:tc>
                  <a:txBody>
                    <a:bodyPr/>
                    <a:lstStyle/>
                    <a:p>
                      <a:r>
                        <a:rPr lang="en-US" sz="1600" dirty="0" smtClean="0"/>
                        <a:t>Form AM-3</a:t>
                      </a:r>
                      <a:endParaRPr lang="en-US" sz="1600" dirty="0">
                        <a:latin typeface="+mn-lt"/>
                      </a:endParaRPr>
                    </a:p>
                  </a:txBody>
                  <a:tcPr/>
                </a:tc>
                <a:tc>
                  <a:txBody>
                    <a:bodyPr/>
                    <a:lstStyle/>
                    <a:p>
                      <a:r>
                        <a:rPr lang="en-US" sz="1600" dirty="0" smtClean="0"/>
                        <a:t>Annex 5</a:t>
                      </a:r>
                    </a:p>
                    <a:p>
                      <a:endParaRPr lang="en-US" sz="1600" dirty="0" smtClean="0"/>
                    </a:p>
                    <a:p>
                      <a:endParaRPr lang="en-US" sz="1600" dirty="0">
                        <a:latin typeface="+mn-lt"/>
                      </a:endParaRPr>
                    </a:p>
                  </a:txBody>
                  <a:tcPr/>
                </a:tc>
                <a:tc>
                  <a:txBody>
                    <a:bodyPr/>
                    <a:lstStyle/>
                    <a:p>
                      <a:pPr marL="0" algn="l" defTabSz="914400" rtl="0" eaLnBrk="1" latinLnBrk="0" hangingPunct="1"/>
                      <a:r>
                        <a:rPr lang="en-US" sz="1600" kern="1200" dirty="0" smtClean="0"/>
                        <a:t>Advance Money Settlement/Closure </a:t>
                      </a:r>
                      <a:endParaRPr lang="en-US" sz="1600" kern="1200" dirty="0">
                        <a:solidFill>
                          <a:schemeClr val="dk1"/>
                        </a:solidFill>
                        <a:latin typeface="+mn-lt"/>
                        <a:ea typeface="+mn-ea"/>
                        <a:cs typeface="+mn-cs"/>
                      </a:endParaRPr>
                    </a:p>
                  </a:txBody>
                  <a:tcPr/>
                </a:tc>
                <a:tc>
                  <a:txBody>
                    <a:bodyPr/>
                    <a:lstStyle/>
                    <a:p>
                      <a:pPr algn="ctr"/>
                      <a:endParaRPr lang="en-US" sz="1600" dirty="0">
                        <a:latin typeface="+mn-lt"/>
                      </a:endParaRPr>
                    </a:p>
                  </a:txBody>
                  <a:tcPr/>
                </a:tc>
                <a:tc>
                  <a:txBody>
                    <a:bodyPr/>
                    <a:lstStyle/>
                    <a:p>
                      <a:pPr algn="ctr"/>
                      <a:endParaRPr lang="en-US" sz="1600" dirty="0">
                        <a:latin typeface="+mn-l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t>X</a:t>
                      </a:r>
                    </a:p>
                    <a:p>
                      <a:pPr algn="ctr"/>
                      <a:endParaRPr lang="en-US" sz="1600" dirty="0">
                        <a:latin typeface="+mn-lt"/>
                      </a:endParaRPr>
                    </a:p>
                  </a:txBody>
                  <a:tcPr/>
                </a:tc>
              </a:tr>
            </a:tbl>
          </a:graphicData>
        </a:graphic>
      </p:graphicFrame>
      <p:sp>
        <p:nvSpPr>
          <p:cNvPr id="5" name="TextBox 2"/>
          <p:cNvSpPr txBox="1">
            <a:spLocks noChangeArrowheads="1"/>
          </p:cNvSpPr>
          <p:nvPr/>
        </p:nvSpPr>
        <p:spPr bwMode="auto">
          <a:xfrm>
            <a:off x="750025" y="632481"/>
            <a:ext cx="8001000" cy="437043"/>
          </a:xfrm>
          <a:prstGeom prst="rect">
            <a:avLst/>
          </a:prstGeom>
          <a:solidFill>
            <a:schemeClr val="tx2">
              <a:lumMod val="75000"/>
            </a:schemeClr>
          </a:solidFill>
          <a:ln>
            <a:noFill/>
          </a:ln>
          <a:scene3d>
            <a:camera prst="orthographicFront"/>
            <a:lightRig rig="threePt" dir="t"/>
          </a:scene3d>
          <a:sp3d>
            <a:bevelT w="101600" prst="riblet"/>
          </a:sp3d>
          <a:extLst/>
        </p:spPr>
        <p:txBody>
          <a:bodyPr vert="horz" wrap="square" lIns="91440" tIns="45720" rIns="91440" bIns="45720" numCol="1" anchor="ctr" anchorCtr="0" compatLnSpc="1">
            <a:prstTxWarp prst="textNoShape">
              <a:avLst/>
            </a:prstTxWarp>
            <a:normAutofit/>
          </a:bodyPr>
          <a:lstStyle>
            <a:defPPr>
              <a:defRPr lang="en-US"/>
            </a:defPPr>
            <a:lvl1pPr fontAlgn="auto">
              <a:lnSpc>
                <a:spcPct val="80000"/>
              </a:lnSpc>
              <a:spcBef>
                <a:spcPts val="0"/>
              </a:spcBef>
              <a:spcAft>
                <a:spcPts val="0"/>
              </a:spcAft>
              <a:defRPr sz="2800" b="1">
                <a:solidFill>
                  <a:schemeClr val="tx1"/>
                </a:solidFill>
                <a:latin typeface="+mj-lt"/>
                <a:cs typeface="Arial" pitchFamily="34" charset="0"/>
              </a:defRPr>
            </a:lvl1pPr>
            <a:lvl2pPr fontAlgn="base">
              <a:spcBef>
                <a:spcPct val="0"/>
              </a:spcBef>
              <a:spcAft>
                <a:spcPct val="0"/>
              </a:spcAft>
              <a:defRPr sz="2800" b="1">
                <a:solidFill>
                  <a:srgbClr val="6F6F6F"/>
                </a:solidFill>
                <a:latin typeface="Arial" charset="0"/>
                <a:cs typeface="Arial" charset="0"/>
              </a:defRPr>
            </a:lvl2pPr>
            <a:lvl3pPr fontAlgn="base">
              <a:spcBef>
                <a:spcPct val="0"/>
              </a:spcBef>
              <a:spcAft>
                <a:spcPct val="0"/>
              </a:spcAft>
              <a:defRPr sz="2800" b="1">
                <a:solidFill>
                  <a:srgbClr val="6F6F6F"/>
                </a:solidFill>
                <a:latin typeface="Arial" charset="0"/>
                <a:cs typeface="Arial" charset="0"/>
              </a:defRPr>
            </a:lvl3pPr>
            <a:lvl4pPr fontAlgn="base">
              <a:spcBef>
                <a:spcPct val="0"/>
              </a:spcBef>
              <a:spcAft>
                <a:spcPct val="0"/>
              </a:spcAft>
              <a:defRPr sz="2800" b="1">
                <a:solidFill>
                  <a:srgbClr val="6F6F6F"/>
                </a:solidFill>
                <a:latin typeface="Arial" charset="0"/>
                <a:cs typeface="Arial" charset="0"/>
              </a:defRPr>
            </a:lvl4pPr>
            <a:lvl5pPr fontAlgn="base">
              <a:spcBef>
                <a:spcPct val="0"/>
              </a:spcBef>
              <a:spcAft>
                <a:spcPct val="0"/>
              </a:spcAft>
              <a:defRPr sz="2800" b="1">
                <a:solidFill>
                  <a:srgbClr val="6F6F6F"/>
                </a:solidFill>
                <a:latin typeface="Arial" charset="0"/>
                <a:cs typeface="Arial" charset="0"/>
              </a:defRPr>
            </a:lvl5pPr>
            <a:lvl6pPr marL="457200" fontAlgn="base">
              <a:spcBef>
                <a:spcPct val="0"/>
              </a:spcBef>
              <a:spcAft>
                <a:spcPct val="0"/>
              </a:spcAft>
              <a:defRPr sz="2800" b="1">
                <a:solidFill>
                  <a:srgbClr val="17375E"/>
                </a:solidFill>
                <a:latin typeface="Arial" charset="0"/>
                <a:cs typeface="Arial" charset="0"/>
              </a:defRPr>
            </a:lvl6pPr>
            <a:lvl7pPr marL="914400" fontAlgn="base">
              <a:spcBef>
                <a:spcPct val="0"/>
              </a:spcBef>
              <a:spcAft>
                <a:spcPct val="0"/>
              </a:spcAft>
              <a:defRPr sz="2800" b="1">
                <a:solidFill>
                  <a:srgbClr val="17375E"/>
                </a:solidFill>
                <a:latin typeface="Arial" charset="0"/>
                <a:cs typeface="Arial" charset="0"/>
              </a:defRPr>
            </a:lvl7pPr>
            <a:lvl8pPr marL="1371600" fontAlgn="base">
              <a:spcBef>
                <a:spcPct val="0"/>
              </a:spcBef>
              <a:spcAft>
                <a:spcPct val="0"/>
              </a:spcAft>
              <a:defRPr sz="2800" b="1">
                <a:solidFill>
                  <a:srgbClr val="17375E"/>
                </a:solidFill>
                <a:latin typeface="Arial" charset="0"/>
                <a:cs typeface="Arial" charset="0"/>
              </a:defRPr>
            </a:lvl8pPr>
            <a:lvl9pPr marL="1828800" fontAlgn="base">
              <a:spcBef>
                <a:spcPct val="0"/>
              </a:spcBef>
              <a:spcAft>
                <a:spcPct val="0"/>
              </a:spcAft>
              <a:defRPr sz="2800" b="1">
                <a:solidFill>
                  <a:srgbClr val="17375E"/>
                </a:solidFill>
                <a:latin typeface="Arial" charset="0"/>
                <a:cs typeface="Arial" charset="0"/>
              </a:defRPr>
            </a:lvl9pPr>
          </a:lstStyle>
          <a:p>
            <a:pPr algn="ctr"/>
            <a:r>
              <a:rPr lang="en-US" sz="2000" dirty="0">
                <a:solidFill>
                  <a:schemeClr val="bg1"/>
                </a:solidFill>
              </a:rPr>
              <a:t>Summarization for the applicable forms</a:t>
            </a:r>
          </a:p>
        </p:txBody>
      </p:sp>
      <p:sp>
        <p:nvSpPr>
          <p:cNvPr id="2" name="Date Placeholder 1"/>
          <p:cNvSpPr>
            <a:spLocks noGrp="1"/>
          </p:cNvSpPr>
          <p:nvPr>
            <p:ph type="dt" sz="half" idx="10"/>
          </p:nvPr>
        </p:nvSpPr>
        <p:spPr/>
        <p:txBody>
          <a:bodyPr/>
          <a:lstStyle/>
          <a:p>
            <a:pPr>
              <a:defRPr/>
            </a:pPr>
            <a:fld id="{B65C22A3-F189-4108-ADBE-246B1B750760}" type="datetime1">
              <a:rPr lang="en-GB" smtClean="0"/>
              <a:t>01/02/2017</a:t>
            </a:fld>
            <a:endParaRPr lang="en-US"/>
          </a:p>
        </p:txBody>
      </p:sp>
      <p:sp>
        <p:nvSpPr>
          <p:cNvPr id="7" name="Footer Placeholder 6"/>
          <p:cNvSpPr>
            <a:spLocks noGrp="1"/>
          </p:cNvSpPr>
          <p:nvPr>
            <p:ph type="ftr" sz="quarter" idx="11"/>
          </p:nvPr>
        </p:nvSpPr>
        <p:spPr/>
        <p:txBody>
          <a:bodyPr/>
          <a:lstStyle/>
          <a:p>
            <a:pPr>
              <a:defRPr/>
            </a:pPr>
            <a:r>
              <a:rPr lang="en-US" smtClean="0"/>
              <a:t>MCFU</a:t>
            </a:r>
            <a:endParaRPr lang="en-US"/>
          </a:p>
        </p:txBody>
      </p:sp>
      <p:sp>
        <p:nvSpPr>
          <p:cNvPr id="6" name="Slide Number Placeholder 5"/>
          <p:cNvSpPr>
            <a:spLocks noGrp="1"/>
          </p:cNvSpPr>
          <p:nvPr>
            <p:ph type="sldNum" sz="quarter" idx="12"/>
          </p:nvPr>
        </p:nvSpPr>
        <p:spPr/>
        <p:txBody>
          <a:bodyPr/>
          <a:lstStyle/>
          <a:p>
            <a:pPr>
              <a:defRPr/>
            </a:pPr>
            <a:fld id="{05BF83CD-C3F1-4EE1-B18F-EADFB44DB6B7}" type="slidenum">
              <a:rPr lang="en-US" smtClean="0"/>
              <a:pPr>
                <a:defRPr/>
              </a:pPr>
              <a:t>33</a:t>
            </a:fld>
            <a:endParaRPr lang="en-US"/>
          </a:p>
        </p:txBody>
      </p:sp>
      <p:sp>
        <p:nvSpPr>
          <p:cNvPr id="8" name="TextBox 2"/>
          <p:cNvSpPr txBox="1">
            <a:spLocks noChangeArrowheads="1"/>
          </p:cNvSpPr>
          <p:nvPr/>
        </p:nvSpPr>
        <p:spPr bwMode="auto">
          <a:xfrm>
            <a:off x="750025" y="167093"/>
            <a:ext cx="8001000" cy="523220"/>
          </a:xfrm>
          <a:prstGeom prst="rect">
            <a:avLst/>
          </a:prstGeom>
          <a:ln/>
          <a:effectLst>
            <a:innerShdw blurRad="63500" dist="50800" dir="5400000">
              <a:prstClr val="black">
                <a:alpha val="50000"/>
              </a:prstClr>
            </a:innerShdw>
          </a:effectLst>
          <a:extLst/>
        </p:spPr>
        <p:style>
          <a:lnRef idx="0">
            <a:schemeClr val="accent1"/>
          </a:lnRef>
          <a:fillRef idx="1003">
            <a:schemeClr val="lt2"/>
          </a:fillRef>
          <a:effectRef idx="3">
            <a:schemeClr val="accent1"/>
          </a:effectRef>
          <a:fontRef idx="minor">
            <a:schemeClr val="lt1"/>
          </a:fontRef>
        </p:style>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PART- 2</a:t>
            </a:r>
          </a:p>
        </p:txBody>
      </p:sp>
    </p:spTree>
    <p:extLst>
      <p:ext uri="{BB962C8B-B14F-4D97-AF65-F5344CB8AC3E}">
        <p14:creationId xmlns:p14="http://schemas.microsoft.com/office/powerpoint/2010/main" val="238496717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685915534"/>
              </p:ext>
            </p:extLst>
          </p:nvPr>
        </p:nvGraphicFramePr>
        <p:xfrm>
          <a:off x="629949" y="1268760"/>
          <a:ext cx="7974498" cy="5090160"/>
        </p:xfrm>
        <a:graphic>
          <a:graphicData uri="http://schemas.openxmlformats.org/drawingml/2006/table">
            <a:tbl>
              <a:tblPr firstRow="1" bandRow="1">
                <a:tableStyleId>{616DA210-FB5B-4158-B5E0-FEB733F419BA}</a:tableStyleId>
              </a:tblPr>
              <a:tblGrid>
                <a:gridCol w="1046415"/>
                <a:gridCol w="793193"/>
                <a:gridCol w="2861180"/>
                <a:gridCol w="532930"/>
                <a:gridCol w="1451533"/>
                <a:gridCol w="1289247"/>
              </a:tblGrid>
              <a:tr h="504055">
                <a:tc>
                  <a:txBody>
                    <a:bodyPr/>
                    <a:lstStyle/>
                    <a:p>
                      <a:pPr algn="ctr"/>
                      <a:r>
                        <a:rPr lang="en-US" sz="1600" dirty="0" smtClean="0"/>
                        <a:t>Form </a:t>
                      </a:r>
                      <a:endParaRPr lang="en-US" sz="1600" dirty="0">
                        <a:latin typeface="+mn-lt"/>
                      </a:endParaRPr>
                    </a:p>
                  </a:txBody>
                  <a:tcPr/>
                </a:tc>
                <a:tc>
                  <a:txBody>
                    <a:bodyPr/>
                    <a:lstStyle/>
                    <a:p>
                      <a:pPr algn="ctr"/>
                      <a:r>
                        <a:rPr lang="en-US" sz="1600" dirty="0" smtClean="0"/>
                        <a:t>Annex</a:t>
                      </a:r>
                      <a:endParaRPr lang="en-US" sz="1600" dirty="0">
                        <a:latin typeface="+mn-lt"/>
                      </a:endParaRPr>
                    </a:p>
                  </a:txBody>
                  <a:tcPr/>
                </a:tc>
                <a:tc>
                  <a:txBody>
                    <a:bodyPr/>
                    <a:lstStyle/>
                    <a:p>
                      <a:pPr algn="ctr"/>
                      <a:r>
                        <a:rPr lang="en-US" sz="1600" dirty="0" smtClean="0"/>
                        <a:t>Purpose</a:t>
                      </a:r>
                      <a:endParaRPr lang="en-US" sz="1600" dirty="0">
                        <a:latin typeface="+mn-lt"/>
                      </a:endParaRPr>
                    </a:p>
                  </a:txBody>
                  <a:tcPr/>
                </a:tc>
                <a:tc>
                  <a:txBody>
                    <a:bodyPr/>
                    <a:lstStyle/>
                    <a:p>
                      <a:pPr algn="ctr"/>
                      <a:r>
                        <a:rPr lang="en-US" sz="1600" dirty="0" smtClean="0"/>
                        <a:t>DD</a:t>
                      </a:r>
                      <a:endParaRPr lang="en-US" sz="1600" dirty="0">
                        <a:latin typeface="+mn-lt"/>
                      </a:endParaRPr>
                    </a:p>
                  </a:txBody>
                  <a:tcPr/>
                </a:tc>
                <a:tc>
                  <a:txBody>
                    <a:bodyPr/>
                    <a:lstStyle/>
                    <a:p>
                      <a:pPr algn="ctr"/>
                      <a:r>
                        <a:rPr lang="en-US" sz="1600" dirty="0" smtClean="0"/>
                        <a:t>Reimbursements</a:t>
                      </a:r>
                      <a:endParaRPr lang="en-US" sz="1600" dirty="0">
                        <a:latin typeface="+mn-lt"/>
                      </a:endParaRPr>
                    </a:p>
                  </a:txBody>
                  <a:tcPr/>
                </a:tc>
                <a:tc>
                  <a:txBody>
                    <a:bodyPr/>
                    <a:lstStyle/>
                    <a:p>
                      <a:pPr algn="ctr"/>
                      <a:r>
                        <a:rPr lang="en-US" sz="1600" dirty="0" smtClean="0"/>
                        <a:t>Advance Money</a:t>
                      </a:r>
                      <a:endParaRPr lang="en-US" sz="1600" dirty="0">
                        <a:latin typeface="+mn-lt"/>
                      </a:endParaRPr>
                    </a:p>
                  </a:txBody>
                  <a:tcPr/>
                </a:tc>
              </a:tr>
              <a:tr h="705976">
                <a:tc>
                  <a:txBody>
                    <a:bodyPr/>
                    <a:lstStyle/>
                    <a:p>
                      <a:r>
                        <a:rPr lang="en-US" sz="1600" dirty="0" smtClean="0"/>
                        <a:t>Nominee</a:t>
                      </a:r>
                      <a:r>
                        <a:rPr lang="en-US" sz="1600" baseline="0" dirty="0" smtClean="0"/>
                        <a:t> drawer authorization form</a:t>
                      </a:r>
                      <a:endParaRPr lang="en-US" sz="1600" dirty="0">
                        <a:latin typeface="+mn-lt"/>
                      </a:endParaRPr>
                    </a:p>
                  </a:txBody>
                  <a:tcPr/>
                </a:tc>
                <a:tc>
                  <a:txBody>
                    <a:bodyPr/>
                    <a:lstStyle/>
                    <a:p>
                      <a:r>
                        <a:rPr lang="en-US" sz="1600" dirty="0" smtClean="0"/>
                        <a:t>Annex-9</a:t>
                      </a:r>
                      <a:endParaRPr lang="en-US" sz="1600" dirty="0" smtClean="0">
                        <a:latin typeface="+mn-lt"/>
                      </a:endParaRPr>
                    </a:p>
                  </a:txBody>
                  <a:tcPr/>
                </a:tc>
                <a:tc>
                  <a:txBody>
                    <a:bodyPr/>
                    <a:lstStyle/>
                    <a:p>
                      <a:r>
                        <a:rPr lang="en-US" sz="1600" u="none" strike="noStrike" kern="1200" baseline="0" dirty="0" smtClean="0"/>
                        <a:t>Authorization Letter to nominated drawer</a:t>
                      </a:r>
                      <a:endParaRPr lang="en-US" sz="1600" b="0" dirty="0">
                        <a:latin typeface="+mn-lt"/>
                      </a:endParaRPr>
                    </a:p>
                  </a:txBody>
                  <a:tcPr/>
                </a:tc>
                <a:tc>
                  <a:txBody>
                    <a:bodyPr/>
                    <a:lstStyle/>
                    <a:p>
                      <a:pPr algn="ctr"/>
                      <a:endParaRPr lang="en-US" sz="1600" dirty="0">
                        <a:latin typeface="+mn-lt"/>
                      </a:endParaRPr>
                    </a:p>
                  </a:txBody>
                  <a:tcPr/>
                </a:tc>
                <a:tc>
                  <a:txBody>
                    <a:bodyPr/>
                    <a:lstStyle/>
                    <a:p>
                      <a:pPr algn="ctr"/>
                      <a:r>
                        <a:rPr lang="en-US" sz="1600" dirty="0" smtClean="0"/>
                        <a:t>X</a:t>
                      </a:r>
                      <a:endParaRPr lang="en-US" sz="1600" dirty="0">
                        <a:latin typeface="+mn-lt"/>
                      </a:endParaRPr>
                    </a:p>
                  </a:txBody>
                  <a:tcPr/>
                </a:tc>
                <a:tc>
                  <a:txBody>
                    <a:bodyPr/>
                    <a:lstStyle/>
                    <a:p>
                      <a:pPr algn="ctr"/>
                      <a:endParaRPr lang="en-US" sz="1600" dirty="0">
                        <a:latin typeface="+mn-lt"/>
                      </a:endParaRPr>
                    </a:p>
                  </a:txBody>
                  <a:tcPr/>
                </a:tc>
              </a:tr>
              <a:tr h="52486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t>Technical Report for Reimbursement Needed </a:t>
                      </a:r>
                      <a:endParaRPr lang="en-US" sz="1600" dirty="0">
                        <a:latin typeface="+mn-l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t>Annex- 10</a:t>
                      </a:r>
                      <a:endParaRPr lang="en-US" sz="1600" kern="1200" dirty="0">
                        <a:solidFill>
                          <a:schemeClr val="dk1"/>
                        </a:solidFill>
                        <a:latin typeface="+mn-lt"/>
                        <a:ea typeface="+mn-ea"/>
                        <a:cs typeface="+mn-cs"/>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Submission for Reimbursement claims attached</a:t>
                      </a:r>
                      <a:r>
                        <a:rPr lang="en-US" sz="1600" baseline="0" dirty="0" smtClean="0"/>
                        <a:t> with technical report</a:t>
                      </a:r>
                      <a:endParaRPr lang="en-US" sz="1600" dirty="0">
                        <a:latin typeface="+mn-lt"/>
                      </a:endParaRPr>
                    </a:p>
                  </a:txBody>
                  <a:tcPr/>
                </a:tc>
                <a:tc>
                  <a:txBody>
                    <a:bodyPr/>
                    <a:lstStyle/>
                    <a:p>
                      <a:pPr algn="ctr"/>
                      <a:endParaRPr lang="en-US" sz="1600" dirty="0">
                        <a:latin typeface="+mn-l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t>X</a:t>
                      </a:r>
                    </a:p>
                    <a:p>
                      <a:pPr algn="ctr"/>
                      <a:endParaRPr lang="en-US" sz="1600" dirty="0">
                        <a:latin typeface="+mn-lt"/>
                      </a:endParaRPr>
                    </a:p>
                  </a:txBody>
                  <a:tcPr/>
                </a:tc>
                <a:tc>
                  <a:txBody>
                    <a:bodyPr/>
                    <a:lstStyle/>
                    <a:p>
                      <a:pPr algn="ctr"/>
                      <a:endParaRPr lang="en-US" sz="1600" dirty="0">
                        <a:latin typeface="+mn-lt"/>
                      </a:endParaRPr>
                    </a:p>
                  </a:txBody>
                  <a:tcPr/>
                </a:tc>
              </a:tr>
              <a:tr h="539080">
                <a:tc>
                  <a:txBody>
                    <a:bodyPr/>
                    <a:lstStyle/>
                    <a:p>
                      <a:r>
                        <a:rPr lang="en-US" sz="1600" dirty="0" smtClean="0"/>
                        <a:t>Request for Changes of Activity </a:t>
                      </a:r>
                      <a:endParaRPr lang="en-US" sz="1600" dirty="0">
                        <a:latin typeface="+mn-lt"/>
                      </a:endParaRPr>
                    </a:p>
                  </a:txBody>
                  <a:tcPr/>
                </a:tc>
                <a:tc>
                  <a:txBody>
                    <a:bodyPr/>
                    <a:lstStyle/>
                    <a:p>
                      <a:r>
                        <a:rPr lang="en-US" sz="1600" dirty="0" smtClean="0"/>
                        <a:t>Annex 5</a:t>
                      </a:r>
                      <a:endParaRPr lang="en-US" sz="1600" dirty="0" smtClean="0">
                        <a:latin typeface="+mn-lt"/>
                      </a:endParaRPr>
                    </a:p>
                  </a:txBody>
                  <a:tcPr/>
                </a:tc>
                <a:tc>
                  <a:txBody>
                    <a:bodyPr/>
                    <a:lstStyle/>
                    <a:p>
                      <a:r>
                        <a:rPr lang="en-US" sz="1600" dirty="0" smtClean="0"/>
                        <a:t>Any</a:t>
                      </a:r>
                      <a:r>
                        <a:rPr lang="en-US" sz="1600" baseline="0" dirty="0" smtClean="0"/>
                        <a:t> changes (</a:t>
                      </a:r>
                      <a:r>
                        <a:rPr lang="en-US" sz="1600" baseline="0" dirty="0" err="1" smtClean="0"/>
                        <a:t>eg</a:t>
                      </a:r>
                      <a:r>
                        <a:rPr lang="en-US" sz="1600" baseline="0" dirty="0" smtClean="0"/>
                        <a:t>: date, township, 20% shifting among the cost line within the ceiling. 20% exceed the approved QWP &amp; content changes from the Approved QWP)</a:t>
                      </a:r>
                      <a:endParaRPr lang="en-US" sz="1600" dirty="0">
                        <a:latin typeface="+mn-lt"/>
                      </a:endParaRPr>
                    </a:p>
                  </a:txBody>
                  <a:tcPr/>
                </a:tc>
                <a:tc>
                  <a:txBody>
                    <a:bodyPr/>
                    <a:lstStyle/>
                    <a:p>
                      <a:pPr algn="ctr"/>
                      <a:r>
                        <a:rPr lang="en-US" sz="1600" dirty="0" smtClean="0"/>
                        <a:t>X</a:t>
                      </a:r>
                      <a:endParaRPr lang="en-US" sz="1600" dirty="0">
                        <a:latin typeface="+mn-lt"/>
                      </a:endParaRPr>
                    </a:p>
                  </a:txBody>
                  <a:tcPr/>
                </a:tc>
                <a:tc>
                  <a:txBody>
                    <a:bodyPr/>
                    <a:lstStyle/>
                    <a:p>
                      <a:pPr algn="ctr"/>
                      <a:r>
                        <a:rPr lang="en-US" sz="1600" dirty="0" smtClean="0"/>
                        <a:t>X</a:t>
                      </a:r>
                      <a:endParaRPr lang="en-US" sz="1600" dirty="0">
                        <a:latin typeface="+mn-l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t>X</a:t>
                      </a:r>
                      <a:endParaRPr lang="en-US" sz="1600" dirty="0" smtClean="0">
                        <a:latin typeface="+mn-lt"/>
                      </a:endParaRPr>
                    </a:p>
                  </a:txBody>
                  <a:tcPr/>
                </a:tc>
              </a:tr>
              <a:tr h="539080">
                <a:tc>
                  <a:txBody>
                    <a:bodyPr/>
                    <a:lstStyle/>
                    <a:p>
                      <a:r>
                        <a:rPr lang="en-US" sz="1600" dirty="0" smtClean="0"/>
                        <a:t>UNICEF Rate</a:t>
                      </a:r>
                      <a:endParaRPr lang="en-US" sz="1600" dirty="0">
                        <a:latin typeface="+mn-lt"/>
                      </a:endParaRPr>
                    </a:p>
                  </a:txBody>
                  <a:tcPr/>
                </a:tc>
                <a:tc>
                  <a:txBody>
                    <a:bodyPr/>
                    <a:lstStyle/>
                    <a:p>
                      <a:r>
                        <a:rPr lang="en-US" sz="1600" dirty="0" smtClean="0"/>
                        <a:t>Annex-7</a:t>
                      </a:r>
                      <a:endParaRPr lang="en-US" sz="1600" dirty="0" smtClean="0">
                        <a:latin typeface="+mn-lt"/>
                      </a:endParaRPr>
                    </a:p>
                  </a:txBody>
                  <a:tcPr/>
                </a:tc>
                <a:tc>
                  <a:txBody>
                    <a:bodyPr/>
                    <a:lstStyle/>
                    <a:p>
                      <a:r>
                        <a:rPr lang="en-US" sz="1600" dirty="0" smtClean="0"/>
                        <a:t>Travel</a:t>
                      </a:r>
                      <a:r>
                        <a:rPr lang="en-US" sz="1600" baseline="0" dirty="0" smtClean="0"/>
                        <a:t> cost </a:t>
                      </a:r>
                    </a:p>
                    <a:p>
                      <a:r>
                        <a:rPr lang="en-US" sz="1600" baseline="0" dirty="0" smtClean="0"/>
                        <a:t>(outside the township)</a:t>
                      </a:r>
                      <a:endParaRPr lang="en-US" sz="1600" dirty="0">
                        <a:latin typeface="+mn-l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t>X</a:t>
                      </a:r>
                      <a:endParaRPr lang="en-US" sz="1600" dirty="0" smtClean="0">
                        <a:latin typeface="+mn-lt"/>
                      </a:endParaRPr>
                    </a:p>
                  </a:txBody>
                  <a:tcPr/>
                </a:tc>
                <a:tc>
                  <a:txBody>
                    <a:bodyPr/>
                    <a:lstStyle/>
                    <a:p>
                      <a:pPr algn="ctr"/>
                      <a:r>
                        <a:rPr lang="en-US" sz="1600" dirty="0" smtClean="0"/>
                        <a:t>X</a:t>
                      </a:r>
                      <a:endParaRPr lang="en-US" sz="1600" dirty="0">
                        <a:latin typeface="+mn-l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t>X</a:t>
                      </a:r>
                      <a:endParaRPr lang="en-US" sz="1600" dirty="0" smtClean="0">
                        <a:latin typeface="+mn-lt"/>
                      </a:endParaRPr>
                    </a:p>
                  </a:txBody>
                  <a:tcPr/>
                </a:tc>
              </a:tr>
            </a:tbl>
          </a:graphicData>
        </a:graphic>
      </p:graphicFrame>
      <p:sp>
        <p:nvSpPr>
          <p:cNvPr id="5" name="TextBox 2"/>
          <p:cNvSpPr txBox="1">
            <a:spLocks noChangeArrowheads="1"/>
          </p:cNvSpPr>
          <p:nvPr/>
        </p:nvSpPr>
        <p:spPr bwMode="auto">
          <a:xfrm>
            <a:off x="609600" y="601524"/>
            <a:ext cx="8001000" cy="437043"/>
          </a:xfrm>
          <a:prstGeom prst="rect">
            <a:avLst/>
          </a:prstGeom>
          <a:solidFill>
            <a:schemeClr val="tx2">
              <a:lumMod val="75000"/>
            </a:schemeClr>
          </a:solidFill>
          <a:ln>
            <a:noFill/>
          </a:ln>
          <a:extLst/>
        </p:spPr>
        <p:txBody>
          <a:bodyPr vert="horz" wrap="square" lIns="91440" tIns="45720" rIns="91440" bIns="45720" numCol="1" anchor="ctr" anchorCtr="0" compatLnSpc="1">
            <a:prstTxWarp prst="textNoShape">
              <a:avLst/>
            </a:prstTxWarp>
            <a:normAutofit/>
          </a:bodyPr>
          <a:lstStyle>
            <a:defPPr>
              <a:defRPr lang="en-US"/>
            </a:defPPr>
            <a:lvl1pPr fontAlgn="auto">
              <a:lnSpc>
                <a:spcPct val="80000"/>
              </a:lnSpc>
              <a:spcBef>
                <a:spcPts val="0"/>
              </a:spcBef>
              <a:spcAft>
                <a:spcPts val="0"/>
              </a:spcAft>
              <a:defRPr sz="2800" b="1">
                <a:solidFill>
                  <a:schemeClr val="tx1"/>
                </a:solidFill>
                <a:latin typeface="+mj-lt"/>
                <a:cs typeface="Arial" pitchFamily="34" charset="0"/>
              </a:defRPr>
            </a:lvl1pPr>
            <a:lvl2pPr fontAlgn="base">
              <a:spcBef>
                <a:spcPct val="0"/>
              </a:spcBef>
              <a:spcAft>
                <a:spcPct val="0"/>
              </a:spcAft>
              <a:defRPr sz="2800" b="1">
                <a:solidFill>
                  <a:srgbClr val="6F6F6F"/>
                </a:solidFill>
                <a:latin typeface="Arial" charset="0"/>
                <a:cs typeface="Arial" charset="0"/>
              </a:defRPr>
            </a:lvl2pPr>
            <a:lvl3pPr fontAlgn="base">
              <a:spcBef>
                <a:spcPct val="0"/>
              </a:spcBef>
              <a:spcAft>
                <a:spcPct val="0"/>
              </a:spcAft>
              <a:defRPr sz="2800" b="1">
                <a:solidFill>
                  <a:srgbClr val="6F6F6F"/>
                </a:solidFill>
                <a:latin typeface="Arial" charset="0"/>
                <a:cs typeface="Arial" charset="0"/>
              </a:defRPr>
            </a:lvl3pPr>
            <a:lvl4pPr fontAlgn="base">
              <a:spcBef>
                <a:spcPct val="0"/>
              </a:spcBef>
              <a:spcAft>
                <a:spcPct val="0"/>
              </a:spcAft>
              <a:defRPr sz="2800" b="1">
                <a:solidFill>
                  <a:srgbClr val="6F6F6F"/>
                </a:solidFill>
                <a:latin typeface="Arial" charset="0"/>
                <a:cs typeface="Arial" charset="0"/>
              </a:defRPr>
            </a:lvl4pPr>
            <a:lvl5pPr fontAlgn="base">
              <a:spcBef>
                <a:spcPct val="0"/>
              </a:spcBef>
              <a:spcAft>
                <a:spcPct val="0"/>
              </a:spcAft>
              <a:defRPr sz="2800" b="1">
                <a:solidFill>
                  <a:srgbClr val="6F6F6F"/>
                </a:solidFill>
                <a:latin typeface="Arial" charset="0"/>
                <a:cs typeface="Arial" charset="0"/>
              </a:defRPr>
            </a:lvl5pPr>
            <a:lvl6pPr marL="457200" fontAlgn="base">
              <a:spcBef>
                <a:spcPct val="0"/>
              </a:spcBef>
              <a:spcAft>
                <a:spcPct val="0"/>
              </a:spcAft>
              <a:defRPr sz="2800" b="1">
                <a:solidFill>
                  <a:srgbClr val="17375E"/>
                </a:solidFill>
                <a:latin typeface="Arial" charset="0"/>
                <a:cs typeface="Arial" charset="0"/>
              </a:defRPr>
            </a:lvl6pPr>
            <a:lvl7pPr marL="914400" fontAlgn="base">
              <a:spcBef>
                <a:spcPct val="0"/>
              </a:spcBef>
              <a:spcAft>
                <a:spcPct val="0"/>
              </a:spcAft>
              <a:defRPr sz="2800" b="1">
                <a:solidFill>
                  <a:srgbClr val="17375E"/>
                </a:solidFill>
                <a:latin typeface="Arial" charset="0"/>
                <a:cs typeface="Arial" charset="0"/>
              </a:defRPr>
            </a:lvl7pPr>
            <a:lvl8pPr marL="1371600" fontAlgn="base">
              <a:spcBef>
                <a:spcPct val="0"/>
              </a:spcBef>
              <a:spcAft>
                <a:spcPct val="0"/>
              </a:spcAft>
              <a:defRPr sz="2800" b="1">
                <a:solidFill>
                  <a:srgbClr val="17375E"/>
                </a:solidFill>
                <a:latin typeface="Arial" charset="0"/>
                <a:cs typeface="Arial" charset="0"/>
              </a:defRPr>
            </a:lvl8pPr>
            <a:lvl9pPr marL="1828800" fontAlgn="base">
              <a:spcBef>
                <a:spcPct val="0"/>
              </a:spcBef>
              <a:spcAft>
                <a:spcPct val="0"/>
              </a:spcAft>
              <a:defRPr sz="2800" b="1">
                <a:solidFill>
                  <a:srgbClr val="17375E"/>
                </a:solidFill>
                <a:latin typeface="Arial" charset="0"/>
                <a:cs typeface="Arial" charset="0"/>
              </a:defRPr>
            </a:lvl9pPr>
          </a:lstStyle>
          <a:p>
            <a:pPr algn="ctr"/>
            <a:r>
              <a:rPr lang="en-US" sz="2000" dirty="0">
                <a:solidFill>
                  <a:schemeClr val="bg1"/>
                </a:solidFill>
              </a:rPr>
              <a:t>Summarization for the applicable </a:t>
            </a:r>
            <a:r>
              <a:rPr lang="en-US" sz="2000" dirty="0" smtClean="0">
                <a:solidFill>
                  <a:schemeClr val="bg1"/>
                </a:solidFill>
              </a:rPr>
              <a:t>forms</a:t>
            </a:r>
            <a:endParaRPr lang="en-US" sz="2000" dirty="0">
              <a:solidFill>
                <a:schemeClr val="bg1"/>
              </a:solidFill>
            </a:endParaRPr>
          </a:p>
        </p:txBody>
      </p:sp>
      <p:sp>
        <p:nvSpPr>
          <p:cNvPr id="2" name="Date Placeholder 1"/>
          <p:cNvSpPr>
            <a:spLocks noGrp="1"/>
          </p:cNvSpPr>
          <p:nvPr>
            <p:ph type="dt" sz="half" idx="10"/>
          </p:nvPr>
        </p:nvSpPr>
        <p:spPr/>
        <p:txBody>
          <a:bodyPr/>
          <a:lstStyle/>
          <a:p>
            <a:pPr>
              <a:defRPr/>
            </a:pPr>
            <a:fld id="{376225F5-EA34-4675-AE86-B9254748BAE3}" type="datetime1">
              <a:rPr lang="en-GB" smtClean="0"/>
              <a:t>01/02/2017</a:t>
            </a:fld>
            <a:endParaRPr lang="en-US"/>
          </a:p>
        </p:txBody>
      </p:sp>
      <p:sp>
        <p:nvSpPr>
          <p:cNvPr id="7" name="Footer Placeholder 6"/>
          <p:cNvSpPr>
            <a:spLocks noGrp="1"/>
          </p:cNvSpPr>
          <p:nvPr>
            <p:ph type="ftr" sz="quarter" idx="11"/>
          </p:nvPr>
        </p:nvSpPr>
        <p:spPr/>
        <p:txBody>
          <a:bodyPr/>
          <a:lstStyle/>
          <a:p>
            <a:pPr>
              <a:defRPr/>
            </a:pPr>
            <a:r>
              <a:rPr lang="en-US" smtClean="0"/>
              <a:t>MCFU</a:t>
            </a:r>
            <a:endParaRPr lang="en-US"/>
          </a:p>
        </p:txBody>
      </p:sp>
      <p:sp>
        <p:nvSpPr>
          <p:cNvPr id="6" name="Slide Number Placeholder 5"/>
          <p:cNvSpPr>
            <a:spLocks noGrp="1"/>
          </p:cNvSpPr>
          <p:nvPr>
            <p:ph type="sldNum" sz="quarter" idx="12"/>
          </p:nvPr>
        </p:nvSpPr>
        <p:spPr/>
        <p:txBody>
          <a:bodyPr/>
          <a:lstStyle/>
          <a:p>
            <a:pPr>
              <a:defRPr/>
            </a:pPr>
            <a:fld id="{05BF83CD-C3F1-4EE1-B18F-EADFB44DB6B7}" type="slidenum">
              <a:rPr lang="en-US" smtClean="0"/>
              <a:pPr>
                <a:defRPr/>
              </a:pPr>
              <a:t>34</a:t>
            </a:fld>
            <a:endParaRPr lang="en-US"/>
          </a:p>
        </p:txBody>
      </p:sp>
      <p:sp>
        <p:nvSpPr>
          <p:cNvPr id="8" name="TextBox 2"/>
          <p:cNvSpPr txBox="1">
            <a:spLocks noChangeArrowheads="1"/>
          </p:cNvSpPr>
          <p:nvPr/>
        </p:nvSpPr>
        <p:spPr bwMode="auto">
          <a:xfrm>
            <a:off x="623455" y="8243"/>
            <a:ext cx="8001000" cy="523220"/>
          </a:xfrm>
          <a:prstGeom prst="rect">
            <a:avLst/>
          </a:prstGeom>
          <a:ln/>
          <a:effectLst>
            <a:innerShdw blurRad="63500" dist="50800" dir="5400000">
              <a:prstClr val="black">
                <a:alpha val="50000"/>
              </a:prstClr>
            </a:innerShdw>
          </a:effectLst>
          <a:extLst/>
        </p:spPr>
        <p:style>
          <a:lnRef idx="0">
            <a:schemeClr val="accent1"/>
          </a:lnRef>
          <a:fillRef idx="1003">
            <a:schemeClr val="lt2"/>
          </a:fillRef>
          <a:effectRef idx="3">
            <a:schemeClr val="accent1"/>
          </a:effectRef>
          <a:fontRef idx="minor">
            <a:schemeClr val="lt1"/>
          </a:fontRef>
        </p:style>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PART- 2</a:t>
            </a:r>
          </a:p>
        </p:txBody>
      </p:sp>
    </p:spTree>
    <p:extLst>
      <p:ext uri="{BB962C8B-B14F-4D97-AF65-F5344CB8AC3E}">
        <p14:creationId xmlns:p14="http://schemas.microsoft.com/office/powerpoint/2010/main" val="18770807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pPr>
              <a:defRPr/>
            </a:pPr>
            <a:fld id="{2E72B38A-4FA3-4D4F-86E8-25A118701638}" type="datetime1">
              <a:rPr lang="en-GB" smtClean="0"/>
              <a:t>01/02/2017</a:t>
            </a:fld>
            <a:endParaRPr lang="en-US"/>
          </a:p>
        </p:txBody>
      </p:sp>
      <p:sp>
        <p:nvSpPr>
          <p:cNvPr id="8" name="Footer Placeholder 7"/>
          <p:cNvSpPr>
            <a:spLocks noGrp="1"/>
          </p:cNvSpPr>
          <p:nvPr>
            <p:ph type="ftr" sz="quarter" idx="11"/>
          </p:nvPr>
        </p:nvSpPr>
        <p:spPr/>
        <p:txBody>
          <a:bodyPr/>
          <a:lstStyle/>
          <a:p>
            <a:pPr>
              <a:defRPr/>
            </a:pPr>
            <a:r>
              <a:rPr lang="en-US" smtClean="0"/>
              <a:t>MCFU</a:t>
            </a:r>
            <a:endParaRPr lang="en-US"/>
          </a:p>
        </p:txBody>
      </p:sp>
      <p:sp>
        <p:nvSpPr>
          <p:cNvPr id="7" name="Slide Number Placeholder 6"/>
          <p:cNvSpPr>
            <a:spLocks noGrp="1"/>
          </p:cNvSpPr>
          <p:nvPr>
            <p:ph type="sldNum" sz="quarter" idx="12"/>
          </p:nvPr>
        </p:nvSpPr>
        <p:spPr/>
        <p:txBody>
          <a:bodyPr/>
          <a:lstStyle/>
          <a:p>
            <a:pPr>
              <a:defRPr/>
            </a:pPr>
            <a:fld id="{05BF83CD-C3F1-4EE1-B18F-EADFB44DB6B7}" type="slidenum">
              <a:rPr lang="en-US" smtClean="0"/>
              <a:pPr>
                <a:defRPr/>
              </a:pPr>
              <a:t>35</a:t>
            </a:fld>
            <a:endParaRPr lang="en-US"/>
          </a:p>
        </p:txBody>
      </p:sp>
      <p:sp>
        <p:nvSpPr>
          <p:cNvPr id="2" name="Content Placeholder 1"/>
          <p:cNvSpPr>
            <a:spLocks noGrp="1"/>
          </p:cNvSpPr>
          <p:nvPr>
            <p:ph idx="4294967295"/>
          </p:nvPr>
        </p:nvSpPr>
        <p:spPr>
          <a:xfrm>
            <a:off x="381000" y="1155700"/>
            <a:ext cx="8382000" cy="4525963"/>
          </a:xfrm>
        </p:spPr>
        <p:txBody>
          <a:bodyPr/>
          <a:lstStyle/>
          <a:p>
            <a:pPr marL="0" indent="0">
              <a:buNone/>
            </a:pPr>
            <a:r>
              <a:rPr lang="en-US" sz="1600" dirty="0" smtClean="0"/>
              <a:t> </a:t>
            </a:r>
            <a:r>
              <a:rPr lang="en-US" sz="1600" b="1" dirty="0" smtClean="0"/>
              <a:t>The following  forms are required to be filled separately.</a:t>
            </a:r>
          </a:p>
          <a:p>
            <a:pPr marL="0" indent="0">
              <a:buNone/>
            </a:pPr>
            <a:endParaRPr lang="en-US" sz="1600" dirty="0"/>
          </a:p>
        </p:txBody>
      </p:sp>
      <p:graphicFrame>
        <p:nvGraphicFramePr>
          <p:cNvPr id="4" name="Table 3"/>
          <p:cNvGraphicFramePr>
            <a:graphicFrameLocks noGrp="1"/>
          </p:cNvGraphicFramePr>
          <p:nvPr>
            <p:extLst>
              <p:ext uri="{D42A27DB-BD31-4B8C-83A1-F6EECF244321}">
                <p14:modId xmlns:p14="http://schemas.microsoft.com/office/powerpoint/2010/main" val="1069944440"/>
              </p:ext>
            </p:extLst>
          </p:nvPr>
        </p:nvGraphicFramePr>
        <p:xfrm>
          <a:off x="575555" y="1556792"/>
          <a:ext cx="8064897" cy="4450080"/>
        </p:xfrm>
        <a:graphic>
          <a:graphicData uri="http://schemas.openxmlformats.org/drawingml/2006/table">
            <a:tbl>
              <a:tblPr firstRow="1" bandRow="1">
                <a:tableStyleId>{616DA210-FB5B-4158-B5E0-FEB733F419BA}</a:tableStyleId>
              </a:tblPr>
              <a:tblGrid>
                <a:gridCol w="1216494"/>
                <a:gridCol w="1216494"/>
                <a:gridCol w="2408409"/>
                <a:gridCol w="617267"/>
                <a:gridCol w="1357181"/>
                <a:gridCol w="1249052"/>
              </a:tblGrid>
              <a:tr h="504055">
                <a:tc>
                  <a:txBody>
                    <a:bodyPr/>
                    <a:lstStyle/>
                    <a:p>
                      <a:pPr algn="ctr"/>
                      <a:r>
                        <a:rPr lang="en-US" sz="1600" dirty="0" smtClean="0"/>
                        <a:t>Form </a:t>
                      </a:r>
                      <a:endParaRPr lang="en-US" sz="1600" dirty="0">
                        <a:latin typeface="+mn-lt"/>
                      </a:endParaRPr>
                    </a:p>
                  </a:txBody>
                  <a:tcPr/>
                </a:tc>
                <a:tc>
                  <a:txBody>
                    <a:bodyPr/>
                    <a:lstStyle/>
                    <a:p>
                      <a:pPr algn="ctr"/>
                      <a:r>
                        <a:rPr lang="en-US" sz="1600" dirty="0" smtClean="0"/>
                        <a:t>Annex</a:t>
                      </a:r>
                      <a:endParaRPr lang="en-US" sz="1600" dirty="0">
                        <a:latin typeface="+mn-lt"/>
                      </a:endParaRPr>
                    </a:p>
                  </a:txBody>
                  <a:tcPr/>
                </a:tc>
                <a:tc>
                  <a:txBody>
                    <a:bodyPr/>
                    <a:lstStyle/>
                    <a:p>
                      <a:pPr algn="ctr"/>
                      <a:r>
                        <a:rPr lang="en-US" sz="1600" dirty="0" smtClean="0"/>
                        <a:t>Purpose</a:t>
                      </a:r>
                      <a:endParaRPr lang="en-US" sz="1600" dirty="0">
                        <a:latin typeface="+mn-lt"/>
                      </a:endParaRPr>
                    </a:p>
                  </a:txBody>
                  <a:tcPr/>
                </a:tc>
                <a:tc>
                  <a:txBody>
                    <a:bodyPr/>
                    <a:lstStyle/>
                    <a:p>
                      <a:pPr algn="ctr"/>
                      <a:r>
                        <a:rPr lang="en-US" sz="1600" dirty="0" smtClean="0"/>
                        <a:t>DD</a:t>
                      </a:r>
                      <a:endParaRPr lang="en-US" sz="1600" dirty="0">
                        <a:latin typeface="+mn-lt"/>
                      </a:endParaRPr>
                    </a:p>
                  </a:txBody>
                  <a:tcPr/>
                </a:tc>
                <a:tc>
                  <a:txBody>
                    <a:bodyPr/>
                    <a:lstStyle/>
                    <a:p>
                      <a:pPr algn="ctr"/>
                      <a:r>
                        <a:rPr lang="en-US" sz="1600" dirty="0" smtClean="0"/>
                        <a:t>Reimbursements</a:t>
                      </a:r>
                      <a:endParaRPr lang="en-US" sz="1600" dirty="0">
                        <a:latin typeface="+mn-lt"/>
                      </a:endParaRPr>
                    </a:p>
                  </a:txBody>
                  <a:tcPr/>
                </a:tc>
                <a:tc>
                  <a:txBody>
                    <a:bodyPr/>
                    <a:lstStyle/>
                    <a:p>
                      <a:pPr algn="ctr"/>
                      <a:r>
                        <a:rPr lang="en-US" sz="1600" dirty="0" smtClean="0"/>
                        <a:t>Advance Money</a:t>
                      </a:r>
                      <a:endParaRPr lang="en-US" sz="1600" dirty="0">
                        <a:latin typeface="+mn-lt"/>
                      </a:endParaRPr>
                    </a:p>
                  </a:txBody>
                  <a:tcPr/>
                </a:tc>
              </a:tr>
              <a:tr h="705976">
                <a:tc>
                  <a:txBody>
                    <a:bodyPr/>
                    <a:lstStyle/>
                    <a:p>
                      <a:r>
                        <a:rPr lang="en-US" sz="1600" dirty="0" smtClean="0"/>
                        <a:t>GF Form D1</a:t>
                      </a:r>
                      <a:endParaRPr lang="en-US" sz="1600" b="1" dirty="0">
                        <a:latin typeface="+mn-lt"/>
                      </a:endParaRPr>
                    </a:p>
                  </a:txBody>
                  <a:tcPr/>
                </a:tc>
                <a:tc>
                  <a:txBody>
                    <a:bodyPr/>
                    <a:lstStyle/>
                    <a:p>
                      <a:r>
                        <a:rPr lang="en-US" sz="1600" dirty="0" smtClean="0"/>
                        <a:t>Annex 5</a:t>
                      </a:r>
                    </a:p>
                    <a:p>
                      <a:endParaRPr lang="en-US" sz="1600" dirty="0">
                        <a:latin typeface="+mn-l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Registration for attendance , Costs of Lodging and Food &amp; Travel Cost.</a:t>
                      </a:r>
                      <a:endParaRPr lang="en-US" sz="1600" dirty="0">
                        <a:latin typeface="+mn-lt"/>
                      </a:endParaRPr>
                    </a:p>
                  </a:txBody>
                  <a:tcPr/>
                </a:tc>
                <a:tc>
                  <a:txBody>
                    <a:bodyPr/>
                    <a:lstStyle/>
                    <a:p>
                      <a:pPr algn="ctr"/>
                      <a:r>
                        <a:rPr lang="en-US" sz="1600" dirty="0" smtClean="0"/>
                        <a:t>X</a:t>
                      </a:r>
                      <a:endParaRPr lang="en-US" sz="1600" dirty="0">
                        <a:latin typeface="+mn-lt"/>
                      </a:endParaRPr>
                    </a:p>
                  </a:txBody>
                  <a:tcPr/>
                </a:tc>
                <a:tc>
                  <a:txBody>
                    <a:bodyPr/>
                    <a:lstStyle/>
                    <a:p>
                      <a:pPr algn="ctr"/>
                      <a:r>
                        <a:rPr lang="en-US" sz="1600" dirty="0" smtClean="0"/>
                        <a:t>X</a:t>
                      </a:r>
                      <a:endParaRPr lang="en-US" sz="1600" dirty="0">
                        <a:latin typeface="+mn-lt"/>
                      </a:endParaRPr>
                    </a:p>
                  </a:txBody>
                  <a:tcPr/>
                </a:tc>
                <a:tc>
                  <a:txBody>
                    <a:bodyPr/>
                    <a:lstStyle/>
                    <a:p>
                      <a:pPr algn="ctr"/>
                      <a:endParaRPr lang="en-US" sz="1600" dirty="0">
                        <a:latin typeface="+mn-lt"/>
                      </a:endParaRPr>
                    </a:p>
                  </a:txBody>
                  <a:tcPr/>
                </a:tc>
              </a:tr>
              <a:tr h="524860">
                <a:tc>
                  <a:txBody>
                    <a:bodyPr/>
                    <a:lstStyle/>
                    <a:p>
                      <a:r>
                        <a:rPr lang="en-US" sz="1600" dirty="0" smtClean="0"/>
                        <a:t>GF Form D2</a:t>
                      </a:r>
                      <a:endParaRPr lang="en-US" sz="1600" b="1" dirty="0">
                        <a:latin typeface="+mn-lt"/>
                      </a:endParaRPr>
                    </a:p>
                  </a:txBody>
                  <a:tcPr/>
                </a:tc>
                <a:tc>
                  <a:txBody>
                    <a:bodyPr/>
                    <a:lstStyle/>
                    <a:p>
                      <a:r>
                        <a:rPr lang="en-US" sz="1600" dirty="0" smtClean="0"/>
                        <a:t>Annex 5</a:t>
                      </a:r>
                    </a:p>
                    <a:p>
                      <a:endParaRPr lang="en-US" sz="1600" dirty="0">
                        <a:latin typeface="+mn-l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Summarization of  Expenditure for the activity</a:t>
                      </a:r>
                      <a:endParaRPr lang="en-US" sz="1600" dirty="0">
                        <a:latin typeface="+mn-lt"/>
                      </a:endParaRPr>
                    </a:p>
                  </a:txBody>
                  <a:tcPr/>
                </a:tc>
                <a:tc>
                  <a:txBody>
                    <a:bodyPr/>
                    <a:lstStyle/>
                    <a:p>
                      <a:pPr algn="ctr"/>
                      <a:r>
                        <a:rPr lang="en-US" sz="1600" dirty="0" smtClean="0"/>
                        <a:t>X</a:t>
                      </a:r>
                      <a:endParaRPr lang="en-US" sz="1600" dirty="0">
                        <a:latin typeface="+mn-lt"/>
                      </a:endParaRPr>
                    </a:p>
                  </a:txBody>
                  <a:tcPr/>
                </a:tc>
                <a:tc>
                  <a:txBody>
                    <a:bodyPr/>
                    <a:lstStyle/>
                    <a:p>
                      <a:pPr algn="ctr"/>
                      <a:r>
                        <a:rPr lang="en-US" sz="1600" dirty="0" smtClean="0"/>
                        <a:t>X</a:t>
                      </a:r>
                      <a:endParaRPr lang="en-US" sz="1600" dirty="0">
                        <a:latin typeface="+mn-lt"/>
                      </a:endParaRPr>
                    </a:p>
                  </a:txBody>
                  <a:tcPr/>
                </a:tc>
                <a:tc>
                  <a:txBody>
                    <a:bodyPr/>
                    <a:lstStyle/>
                    <a:p>
                      <a:pPr algn="ctr"/>
                      <a:endParaRPr lang="en-US" sz="1600" dirty="0">
                        <a:latin typeface="+mn-lt"/>
                      </a:endParaRPr>
                    </a:p>
                  </a:txBody>
                  <a:tcPr/>
                </a:tc>
              </a:tr>
              <a:tr h="385700">
                <a:tc>
                  <a:txBody>
                    <a:bodyPr/>
                    <a:lstStyle/>
                    <a:p>
                      <a:r>
                        <a:rPr lang="en-US" sz="1600" dirty="0" smtClean="0"/>
                        <a:t>GF Form –PV1</a:t>
                      </a:r>
                      <a:endParaRPr lang="en-US" sz="1600" b="1" dirty="0">
                        <a:latin typeface="+mn-lt"/>
                      </a:endParaRPr>
                    </a:p>
                  </a:txBody>
                  <a:tcPr/>
                </a:tc>
                <a:tc>
                  <a:txBody>
                    <a:bodyPr/>
                    <a:lstStyle/>
                    <a:p>
                      <a:r>
                        <a:rPr lang="en-US" sz="1600" dirty="0" smtClean="0"/>
                        <a:t>Annex 5</a:t>
                      </a:r>
                    </a:p>
                    <a:p>
                      <a:endParaRPr lang="en-US" sz="1600" dirty="0">
                        <a:latin typeface="+mn-lt"/>
                      </a:endParaRPr>
                    </a:p>
                  </a:txBody>
                  <a:tcPr/>
                </a:tc>
                <a:tc>
                  <a:txBody>
                    <a:bodyPr/>
                    <a:lstStyle/>
                    <a:p>
                      <a:r>
                        <a:rPr lang="en-US" sz="1600" dirty="0" smtClean="0"/>
                        <a:t>Other Eligible Costs</a:t>
                      </a:r>
                      <a:endParaRPr lang="en-US" sz="1600" dirty="0">
                        <a:latin typeface="+mn-lt"/>
                      </a:endParaRPr>
                    </a:p>
                  </a:txBody>
                  <a:tcPr/>
                </a:tc>
                <a:tc>
                  <a:txBody>
                    <a:bodyPr/>
                    <a:lstStyle/>
                    <a:p>
                      <a:pPr algn="ctr"/>
                      <a:r>
                        <a:rPr lang="en-US" sz="1600" dirty="0" smtClean="0"/>
                        <a:t>X</a:t>
                      </a:r>
                      <a:endParaRPr lang="en-US" sz="1600" dirty="0">
                        <a:latin typeface="+mn-lt"/>
                      </a:endParaRPr>
                    </a:p>
                  </a:txBody>
                  <a:tcPr/>
                </a:tc>
                <a:tc>
                  <a:txBody>
                    <a:bodyPr/>
                    <a:lstStyle/>
                    <a:p>
                      <a:pPr algn="ctr"/>
                      <a:r>
                        <a:rPr lang="en-US" sz="1600" dirty="0" smtClean="0"/>
                        <a:t>X</a:t>
                      </a:r>
                      <a:endParaRPr lang="en-US" sz="1600" dirty="0">
                        <a:latin typeface="+mn-l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t>X</a:t>
                      </a:r>
                    </a:p>
                    <a:p>
                      <a:pPr algn="ctr"/>
                      <a:endParaRPr lang="en-US" sz="1600" dirty="0">
                        <a:latin typeface="+mn-lt"/>
                      </a:endParaRPr>
                    </a:p>
                  </a:txBody>
                  <a:tcPr/>
                </a:tc>
              </a:tr>
              <a:tr h="524860">
                <a:tc>
                  <a:txBody>
                    <a:bodyPr/>
                    <a:lstStyle/>
                    <a:p>
                      <a:r>
                        <a:rPr lang="en-US" sz="1600" dirty="0" smtClean="0"/>
                        <a:t>Form GF-ISRF-1</a:t>
                      </a:r>
                      <a:endParaRPr lang="en-US" sz="1600" b="1" dirty="0">
                        <a:latin typeface="+mn-lt"/>
                      </a:endParaRPr>
                    </a:p>
                  </a:txBody>
                  <a:tcPr/>
                </a:tc>
                <a:tc>
                  <a:txBody>
                    <a:bodyPr/>
                    <a:lstStyle/>
                    <a:p>
                      <a:r>
                        <a:rPr lang="en-US" sz="1600" dirty="0" smtClean="0"/>
                        <a:t>Annex 5</a:t>
                      </a:r>
                    </a:p>
                    <a:p>
                      <a:endParaRPr lang="en-US" sz="1600" dirty="0">
                        <a:latin typeface="+mn-lt"/>
                      </a:endParaRPr>
                    </a:p>
                  </a:txBody>
                  <a:tcPr/>
                </a:tc>
                <a:tc>
                  <a:txBody>
                    <a:bodyPr/>
                    <a:lstStyle/>
                    <a:p>
                      <a:r>
                        <a:rPr lang="en-US" sz="1600" dirty="0" smtClean="0"/>
                        <a:t>Investigation</a:t>
                      </a:r>
                      <a:r>
                        <a:rPr lang="en-US" sz="1600" baseline="0" dirty="0" smtClean="0"/>
                        <a:t> Request for </a:t>
                      </a:r>
                      <a:r>
                        <a:rPr lang="en-US" sz="1600" dirty="0" smtClean="0"/>
                        <a:t>Lab test fees</a:t>
                      </a:r>
                      <a:endParaRPr lang="en-US" sz="1600" dirty="0">
                        <a:latin typeface="+mn-lt"/>
                      </a:endParaRPr>
                    </a:p>
                  </a:txBody>
                  <a:tcPr/>
                </a:tc>
                <a:tc>
                  <a:txBody>
                    <a:bodyPr/>
                    <a:lstStyle/>
                    <a:p>
                      <a:pPr algn="ctr"/>
                      <a:endParaRPr lang="en-US" sz="1600" dirty="0">
                        <a:latin typeface="+mn-l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t>X</a:t>
                      </a:r>
                    </a:p>
                    <a:p>
                      <a:pPr algn="ctr"/>
                      <a:endParaRPr lang="en-US" sz="1600" dirty="0">
                        <a:latin typeface="+mn-lt"/>
                      </a:endParaRPr>
                    </a:p>
                  </a:txBody>
                  <a:tcPr/>
                </a:tc>
                <a:tc>
                  <a:txBody>
                    <a:bodyPr/>
                    <a:lstStyle/>
                    <a:p>
                      <a:endParaRPr lang="en-US" sz="1600" dirty="0">
                        <a:latin typeface="+mn-lt"/>
                      </a:endParaRPr>
                    </a:p>
                  </a:txBody>
                  <a:tcPr/>
                </a:tc>
              </a:tr>
              <a:tr h="524860">
                <a:tc>
                  <a:txBody>
                    <a:bodyPr/>
                    <a:lstStyle/>
                    <a:p>
                      <a:r>
                        <a:rPr lang="en-US" sz="1600" dirty="0" smtClean="0"/>
                        <a:t>Form GF-ISCF-1</a:t>
                      </a:r>
                      <a:endParaRPr lang="en-US" sz="1600" b="1" dirty="0">
                        <a:latin typeface="+mn-lt"/>
                      </a:endParaRPr>
                    </a:p>
                  </a:txBody>
                  <a:tcPr/>
                </a:tc>
                <a:tc>
                  <a:txBody>
                    <a:bodyPr/>
                    <a:lstStyle/>
                    <a:p>
                      <a:r>
                        <a:rPr lang="en-US" sz="1600" dirty="0" smtClean="0"/>
                        <a:t>Annex 5</a:t>
                      </a:r>
                      <a:endParaRPr lang="en-US" sz="1600" dirty="0" smtClean="0">
                        <a:latin typeface="+mn-l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Summary Claim form for Lab Investigation fees</a:t>
                      </a:r>
                    </a:p>
                    <a:p>
                      <a:endParaRPr lang="en-US" sz="1600" dirty="0">
                        <a:latin typeface="+mn-lt"/>
                      </a:endParaRPr>
                    </a:p>
                  </a:txBody>
                  <a:tcPr/>
                </a:tc>
                <a:tc>
                  <a:txBody>
                    <a:bodyPr/>
                    <a:lstStyle/>
                    <a:p>
                      <a:pPr algn="ctr"/>
                      <a:endParaRPr lang="en-US" sz="1600" dirty="0">
                        <a:latin typeface="+mn-l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t>X</a:t>
                      </a:r>
                    </a:p>
                    <a:p>
                      <a:pPr algn="ctr"/>
                      <a:endParaRPr lang="en-US" sz="1600" dirty="0">
                        <a:latin typeface="+mn-lt"/>
                      </a:endParaRPr>
                    </a:p>
                  </a:txBody>
                  <a:tcPr/>
                </a:tc>
                <a:tc>
                  <a:txBody>
                    <a:bodyPr/>
                    <a:lstStyle/>
                    <a:p>
                      <a:endParaRPr lang="en-US" sz="1600" dirty="0">
                        <a:latin typeface="+mn-lt"/>
                      </a:endParaRPr>
                    </a:p>
                  </a:txBody>
                  <a:tcPr/>
                </a:tc>
              </a:tr>
            </a:tbl>
          </a:graphicData>
        </a:graphic>
      </p:graphicFrame>
      <p:sp>
        <p:nvSpPr>
          <p:cNvPr id="9" name="TextBox 2"/>
          <p:cNvSpPr txBox="1">
            <a:spLocks noChangeArrowheads="1"/>
          </p:cNvSpPr>
          <p:nvPr/>
        </p:nvSpPr>
        <p:spPr bwMode="auto">
          <a:xfrm>
            <a:off x="489362" y="721378"/>
            <a:ext cx="8153400" cy="437043"/>
          </a:xfrm>
          <a:prstGeom prst="rect">
            <a:avLst/>
          </a:prstGeom>
          <a:solidFill>
            <a:schemeClr val="tx2">
              <a:lumMod val="75000"/>
            </a:schemeClr>
          </a:solidFill>
          <a:ln>
            <a:noFill/>
          </a:ln>
          <a:scene3d>
            <a:camera prst="orthographicFront"/>
            <a:lightRig rig="threePt" dir="t"/>
          </a:scene3d>
          <a:sp3d>
            <a:bevelT w="101600" prst="riblet"/>
          </a:sp3d>
          <a:extLst/>
        </p:spPr>
        <p:txBody>
          <a:bodyPr vert="horz" wrap="square" lIns="91440" tIns="45720" rIns="91440" bIns="45720" numCol="1" anchor="ctr" anchorCtr="0" compatLnSpc="1">
            <a:prstTxWarp prst="textNoShape">
              <a:avLst/>
            </a:prstTxWarp>
            <a:normAutofit/>
          </a:bodyPr>
          <a:lstStyle>
            <a:defPPr>
              <a:defRPr lang="en-US"/>
            </a:defPPr>
            <a:lvl1pPr fontAlgn="auto">
              <a:lnSpc>
                <a:spcPct val="80000"/>
              </a:lnSpc>
              <a:spcBef>
                <a:spcPts val="0"/>
              </a:spcBef>
              <a:spcAft>
                <a:spcPts val="0"/>
              </a:spcAft>
              <a:defRPr sz="2800" b="1">
                <a:solidFill>
                  <a:schemeClr val="tx1"/>
                </a:solidFill>
                <a:latin typeface="+mj-lt"/>
                <a:cs typeface="Arial" pitchFamily="34" charset="0"/>
              </a:defRPr>
            </a:lvl1pPr>
            <a:lvl2pPr fontAlgn="base">
              <a:spcBef>
                <a:spcPct val="0"/>
              </a:spcBef>
              <a:spcAft>
                <a:spcPct val="0"/>
              </a:spcAft>
              <a:defRPr sz="2800" b="1">
                <a:solidFill>
                  <a:srgbClr val="6F6F6F"/>
                </a:solidFill>
                <a:latin typeface="Arial" charset="0"/>
                <a:cs typeface="Arial" charset="0"/>
              </a:defRPr>
            </a:lvl2pPr>
            <a:lvl3pPr fontAlgn="base">
              <a:spcBef>
                <a:spcPct val="0"/>
              </a:spcBef>
              <a:spcAft>
                <a:spcPct val="0"/>
              </a:spcAft>
              <a:defRPr sz="2800" b="1">
                <a:solidFill>
                  <a:srgbClr val="6F6F6F"/>
                </a:solidFill>
                <a:latin typeface="Arial" charset="0"/>
                <a:cs typeface="Arial" charset="0"/>
              </a:defRPr>
            </a:lvl3pPr>
            <a:lvl4pPr fontAlgn="base">
              <a:spcBef>
                <a:spcPct val="0"/>
              </a:spcBef>
              <a:spcAft>
                <a:spcPct val="0"/>
              </a:spcAft>
              <a:defRPr sz="2800" b="1">
                <a:solidFill>
                  <a:srgbClr val="6F6F6F"/>
                </a:solidFill>
                <a:latin typeface="Arial" charset="0"/>
                <a:cs typeface="Arial" charset="0"/>
              </a:defRPr>
            </a:lvl4pPr>
            <a:lvl5pPr fontAlgn="base">
              <a:spcBef>
                <a:spcPct val="0"/>
              </a:spcBef>
              <a:spcAft>
                <a:spcPct val="0"/>
              </a:spcAft>
              <a:defRPr sz="2800" b="1">
                <a:solidFill>
                  <a:srgbClr val="6F6F6F"/>
                </a:solidFill>
                <a:latin typeface="Arial" charset="0"/>
                <a:cs typeface="Arial" charset="0"/>
              </a:defRPr>
            </a:lvl5pPr>
            <a:lvl6pPr marL="457200" fontAlgn="base">
              <a:spcBef>
                <a:spcPct val="0"/>
              </a:spcBef>
              <a:spcAft>
                <a:spcPct val="0"/>
              </a:spcAft>
              <a:defRPr sz="2800" b="1">
                <a:solidFill>
                  <a:srgbClr val="17375E"/>
                </a:solidFill>
                <a:latin typeface="Arial" charset="0"/>
                <a:cs typeface="Arial" charset="0"/>
              </a:defRPr>
            </a:lvl6pPr>
            <a:lvl7pPr marL="914400" fontAlgn="base">
              <a:spcBef>
                <a:spcPct val="0"/>
              </a:spcBef>
              <a:spcAft>
                <a:spcPct val="0"/>
              </a:spcAft>
              <a:defRPr sz="2800" b="1">
                <a:solidFill>
                  <a:srgbClr val="17375E"/>
                </a:solidFill>
                <a:latin typeface="Arial" charset="0"/>
                <a:cs typeface="Arial" charset="0"/>
              </a:defRPr>
            </a:lvl7pPr>
            <a:lvl8pPr marL="1371600" fontAlgn="base">
              <a:spcBef>
                <a:spcPct val="0"/>
              </a:spcBef>
              <a:spcAft>
                <a:spcPct val="0"/>
              </a:spcAft>
              <a:defRPr sz="2800" b="1">
                <a:solidFill>
                  <a:srgbClr val="17375E"/>
                </a:solidFill>
                <a:latin typeface="Arial" charset="0"/>
                <a:cs typeface="Arial" charset="0"/>
              </a:defRPr>
            </a:lvl8pPr>
            <a:lvl9pPr marL="1828800" fontAlgn="base">
              <a:spcBef>
                <a:spcPct val="0"/>
              </a:spcBef>
              <a:spcAft>
                <a:spcPct val="0"/>
              </a:spcAft>
              <a:defRPr sz="2800" b="1">
                <a:solidFill>
                  <a:srgbClr val="17375E"/>
                </a:solidFill>
                <a:latin typeface="Arial" charset="0"/>
                <a:cs typeface="Arial" charset="0"/>
              </a:defRPr>
            </a:lvl9pPr>
          </a:lstStyle>
          <a:p>
            <a:pPr algn="ctr"/>
            <a:r>
              <a:rPr lang="en-US" sz="2000" dirty="0">
                <a:solidFill>
                  <a:schemeClr val="bg1"/>
                </a:solidFill>
              </a:rPr>
              <a:t>Summarization for the applicable forms</a:t>
            </a:r>
          </a:p>
        </p:txBody>
      </p:sp>
      <p:sp>
        <p:nvSpPr>
          <p:cNvPr id="10" name="TextBox 2"/>
          <p:cNvSpPr txBox="1">
            <a:spLocks noChangeArrowheads="1"/>
          </p:cNvSpPr>
          <p:nvPr/>
        </p:nvSpPr>
        <p:spPr bwMode="auto">
          <a:xfrm>
            <a:off x="505691" y="229019"/>
            <a:ext cx="8120743" cy="523220"/>
          </a:xfrm>
          <a:prstGeom prst="rect">
            <a:avLst/>
          </a:prstGeom>
          <a:ln/>
          <a:effectLst>
            <a:innerShdw blurRad="63500" dist="50800" dir="5400000">
              <a:prstClr val="black">
                <a:alpha val="50000"/>
              </a:prstClr>
            </a:innerShdw>
          </a:effectLst>
          <a:extLst/>
        </p:spPr>
        <p:style>
          <a:lnRef idx="0">
            <a:schemeClr val="accent1"/>
          </a:lnRef>
          <a:fillRef idx="1003">
            <a:schemeClr val="lt2"/>
          </a:fillRef>
          <a:effectRef idx="3">
            <a:schemeClr val="accent1"/>
          </a:effectRef>
          <a:fontRef idx="minor">
            <a:schemeClr val="lt1"/>
          </a:fontRef>
        </p:style>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PART- 2</a:t>
            </a:r>
          </a:p>
        </p:txBody>
      </p:sp>
    </p:spTree>
    <p:extLst>
      <p:ext uri="{BB962C8B-B14F-4D97-AF65-F5344CB8AC3E}">
        <p14:creationId xmlns:p14="http://schemas.microsoft.com/office/powerpoint/2010/main" val="181935026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pPr>
              <a:defRPr/>
            </a:pPr>
            <a:fld id="{2E72B38A-4FA3-4D4F-86E8-25A118701638}" type="datetime1">
              <a:rPr lang="en-GB" smtClean="0"/>
              <a:t>01/02/2017</a:t>
            </a:fld>
            <a:endParaRPr lang="en-US"/>
          </a:p>
        </p:txBody>
      </p:sp>
      <p:sp>
        <p:nvSpPr>
          <p:cNvPr id="8" name="Footer Placeholder 7"/>
          <p:cNvSpPr>
            <a:spLocks noGrp="1"/>
          </p:cNvSpPr>
          <p:nvPr>
            <p:ph type="ftr" sz="quarter" idx="11"/>
          </p:nvPr>
        </p:nvSpPr>
        <p:spPr/>
        <p:txBody>
          <a:bodyPr/>
          <a:lstStyle/>
          <a:p>
            <a:pPr>
              <a:defRPr/>
            </a:pPr>
            <a:r>
              <a:rPr lang="en-US" smtClean="0"/>
              <a:t>MCFU</a:t>
            </a:r>
            <a:endParaRPr lang="en-US"/>
          </a:p>
        </p:txBody>
      </p:sp>
      <p:sp>
        <p:nvSpPr>
          <p:cNvPr id="7" name="Slide Number Placeholder 6"/>
          <p:cNvSpPr>
            <a:spLocks noGrp="1"/>
          </p:cNvSpPr>
          <p:nvPr>
            <p:ph type="sldNum" sz="quarter" idx="12"/>
          </p:nvPr>
        </p:nvSpPr>
        <p:spPr/>
        <p:txBody>
          <a:bodyPr/>
          <a:lstStyle/>
          <a:p>
            <a:pPr>
              <a:defRPr/>
            </a:pPr>
            <a:fld id="{05BF83CD-C3F1-4EE1-B18F-EADFB44DB6B7}" type="slidenum">
              <a:rPr lang="en-US" smtClean="0"/>
              <a:pPr>
                <a:defRPr/>
              </a:pPr>
              <a:t>36</a:t>
            </a:fld>
            <a:endParaRPr lang="en-US"/>
          </a:p>
        </p:txBody>
      </p:sp>
      <p:sp>
        <p:nvSpPr>
          <p:cNvPr id="2" name="Content Placeholder 1"/>
          <p:cNvSpPr>
            <a:spLocks noGrp="1"/>
          </p:cNvSpPr>
          <p:nvPr>
            <p:ph idx="4294967295"/>
          </p:nvPr>
        </p:nvSpPr>
        <p:spPr>
          <a:xfrm>
            <a:off x="381000" y="1155700"/>
            <a:ext cx="8382000" cy="4525963"/>
          </a:xfrm>
        </p:spPr>
        <p:txBody>
          <a:bodyPr/>
          <a:lstStyle/>
          <a:p>
            <a:pPr marL="0" indent="0">
              <a:buNone/>
            </a:pPr>
            <a:r>
              <a:rPr lang="en-US" sz="1600" dirty="0" smtClean="0"/>
              <a:t> </a:t>
            </a:r>
            <a:r>
              <a:rPr lang="en-US" sz="1600" b="1" dirty="0" smtClean="0"/>
              <a:t>The following  forms are required to be filled separately.</a:t>
            </a:r>
          </a:p>
          <a:p>
            <a:pPr marL="0" indent="0">
              <a:buNone/>
            </a:pPr>
            <a:endParaRPr lang="en-US" sz="1600" dirty="0"/>
          </a:p>
        </p:txBody>
      </p:sp>
      <p:graphicFrame>
        <p:nvGraphicFramePr>
          <p:cNvPr id="4" name="Table 3"/>
          <p:cNvGraphicFramePr>
            <a:graphicFrameLocks noGrp="1"/>
          </p:cNvGraphicFramePr>
          <p:nvPr>
            <p:extLst>
              <p:ext uri="{D42A27DB-BD31-4B8C-83A1-F6EECF244321}">
                <p14:modId xmlns:p14="http://schemas.microsoft.com/office/powerpoint/2010/main" val="1964640508"/>
              </p:ext>
            </p:extLst>
          </p:nvPr>
        </p:nvGraphicFramePr>
        <p:xfrm>
          <a:off x="575555" y="1556792"/>
          <a:ext cx="8064897" cy="4450080"/>
        </p:xfrm>
        <a:graphic>
          <a:graphicData uri="http://schemas.openxmlformats.org/drawingml/2006/table">
            <a:tbl>
              <a:tblPr firstRow="1" bandRow="1">
                <a:tableStyleId>{616DA210-FB5B-4158-B5E0-FEB733F419BA}</a:tableStyleId>
              </a:tblPr>
              <a:tblGrid>
                <a:gridCol w="1216494"/>
                <a:gridCol w="1216494"/>
                <a:gridCol w="2408409"/>
                <a:gridCol w="617267"/>
                <a:gridCol w="1357181"/>
                <a:gridCol w="1249052"/>
              </a:tblGrid>
              <a:tr h="504055">
                <a:tc>
                  <a:txBody>
                    <a:bodyPr/>
                    <a:lstStyle/>
                    <a:p>
                      <a:pPr algn="ctr"/>
                      <a:r>
                        <a:rPr lang="en-US" sz="1600" dirty="0" smtClean="0"/>
                        <a:t>Form </a:t>
                      </a:r>
                      <a:endParaRPr lang="en-US" sz="1600" dirty="0">
                        <a:latin typeface="+mn-lt"/>
                      </a:endParaRPr>
                    </a:p>
                  </a:txBody>
                  <a:tcPr/>
                </a:tc>
                <a:tc>
                  <a:txBody>
                    <a:bodyPr/>
                    <a:lstStyle/>
                    <a:p>
                      <a:pPr algn="ctr"/>
                      <a:r>
                        <a:rPr lang="en-US" sz="1600" dirty="0" smtClean="0"/>
                        <a:t>Annex</a:t>
                      </a:r>
                      <a:endParaRPr lang="en-US" sz="1600" dirty="0">
                        <a:latin typeface="+mn-lt"/>
                      </a:endParaRPr>
                    </a:p>
                  </a:txBody>
                  <a:tcPr/>
                </a:tc>
                <a:tc>
                  <a:txBody>
                    <a:bodyPr/>
                    <a:lstStyle/>
                    <a:p>
                      <a:pPr algn="ctr"/>
                      <a:r>
                        <a:rPr lang="en-US" sz="1600" dirty="0" smtClean="0"/>
                        <a:t>Purpose</a:t>
                      </a:r>
                      <a:endParaRPr lang="en-US" sz="1600" dirty="0">
                        <a:latin typeface="+mn-lt"/>
                      </a:endParaRPr>
                    </a:p>
                  </a:txBody>
                  <a:tcPr/>
                </a:tc>
                <a:tc>
                  <a:txBody>
                    <a:bodyPr/>
                    <a:lstStyle/>
                    <a:p>
                      <a:pPr algn="ctr"/>
                      <a:r>
                        <a:rPr lang="en-US" sz="1600" dirty="0" smtClean="0"/>
                        <a:t>DD</a:t>
                      </a:r>
                      <a:endParaRPr lang="en-US" sz="1600" dirty="0">
                        <a:latin typeface="+mn-lt"/>
                      </a:endParaRPr>
                    </a:p>
                  </a:txBody>
                  <a:tcPr/>
                </a:tc>
                <a:tc>
                  <a:txBody>
                    <a:bodyPr/>
                    <a:lstStyle/>
                    <a:p>
                      <a:pPr algn="ctr"/>
                      <a:r>
                        <a:rPr lang="en-US" sz="1600" dirty="0" smtClean="0"/>
                        <a:t>Reimbursements</a:t>
                      </a:r>
                      <a:endParaRPr lang="en-US" sz="1600" dirty="0">
                        <a:latin typeface="+mn-lt"/>
                      </a:endParaRPr>
                    </a:p>
                  </a:txBody>
                  <a:tcPr/>
                </a:tc>
                <a:tc>
                  <a:txBody>
                    <a:bodyPr/>
                    <a:lstStyle/>
                    <a:p>
                      <a:pPr algn="ctr"/>
                      <a:r>
                        <a:rPr lang="en-US" sz="1600" dirty="0" smtClean="0"/>
                        <a:t>Advance Money</a:t>
                      </a:r>
                      <a:endParaRPr lang="en-US" sz="1600" dirty="0">
                        <a:latin typeface="+mn-lt"/>
                      </a:endParaRPr>
                    </a:p>
                  </a:txBody>
                  <a:tcPr/>
                </a:tc>
              </a:tr>
              <a:tr h="705976">
                <a:tc>
                  <a:txBody>
                    <a:bodyPr/>
                    <a:lstStyle/>
                    <a:p>
                      <a:r>
                        <a:rPr lang="en-US" sz="1600" dirty="0" smtClean="0"/>
                        <a:t>GF Form D1</a:t>
                      </a:r>
                      <a:endParaRPr lang="en-US" sz="1600" b="1" dirty="0">
                        <a:latin typeface="+mn-lt"/>
                      </a:endParaRPr>
                    </a:p>
                  </a:txBody>
                  <a:tcPr/>
                </a:tc>
                <a:tc>
                  <a:txBody>
                    <a:bodyPr/>
                    <a:lstStyle/>
                    <a:p>
                      <a:r>
                        <a:rPr lang="en-US" sz="1600" dirty="0" smtClean="0"/>
                        <a:t>Annex 5</a:t>
                      </a:r>
                    </a:p>
                    <a:p>
                      <a:endParaRPr lang="en-US" sz="1600" dirty="0">
                        <a:latin typeface="+mn-l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Registration for attendance , Costs of Lodging and Food &amp; Travel Cost.</a:t>
                      </a:r>
                      <a:endParaRPr lang="en-US" sz="1600" dirty="0">
                        <a:latin typeface="+mn-lt"/>
                      </a:endParaRPr>
                    </a:p>
                  </a:txBody>
                  <a:tcPr/>
                </a:tc>
                <a:tc>
                  <a:txBody>
                    <a:bodyPr/>
                    <a:lstStyle/>
                    <a:p>
                      <a:pPr algn="ctr"/>
                      <a:r>
                        <a:rPr lang="en-US" sz="1600" dirty="0" smtClean="0"/>
                        <a:t>X</a:t>
                      </a:r>
                      <a:endParaRPr lang="en-US" sz="1600" dirty="0">
                        <a:latin typeface="+mn-lt"/>
                      </a:endParaRPr>
                    </a:p>
                  </a:txBody>
                  <a:tcPr/>
                </a:tc>
                <a:tc>
                  <a:txBody>
                    <a:bodyPr/>
                    <a:lstStyle/>
                    <a:p>
                      <a:pPr algn="ctr"/>
                      <a:r>
                        <a:rPr lang="en-US" sz="1600" dirty="0" smtClean="0"/>
                        <a:t>X</a:t>
                      </a:r>
                      <a:endParaRPr lang="en-US" sz="1600" dirty="0">
                        <a:latin typeface="+mn-lt"/>
                      </a:endParaRPr>
                    </a:p>
                  </a:txBody>
                  <a:tcPr/>
                </a:tc>
                <a:tc>
                  <a:txBody>
                    <a:bodyPr/>
                    <a:lstStyle/>
                    <a:p>
                      <a:pPr algn="ctr"/>
                      <a:endParaRPr lang="en-US" sz="1600" dirty="0">
                        <a:latin typeface="+mn-lt"/>
                      </a:endParaRPr>
                    </a:p>
                  </a:txBody>
                  <a:tcPr/>
                </a:tc>
              </a:tr>
              <a:tr h="524860">
                <a:tc>
                  <a:txBody>
                    <a:bodyPr/>
                    <a:lstStyle/>
                    <a:p>
                      <a:r>
                        <a:rPr lang="en-US" sz="1600" dirty="0" smtClean="0"/>
                        <a:t>GF Form D2</a:t>
                      </a:r>
                      <a:endParaRPr lang="en-US" sz="1600" b="1" dirty="0">
                        <a:latin typeface="+mn-lt"/>
                      </a:endParaRPr>
                    </a:p>
                  </a:txBody>
                  <a:tcPr/>
                </a:tc>
                <a:tc>
                  <a:txBody>
                    <a:bodyPr/>
                    <a:lstStyle/>
                    <a:p>
                      <a:r>
                        <a:rPr lang="en-US" sz="1600" dirty="0" smtClean="0"/>
                        <a:t>Annex 5</a:t>
                      </a:r>
                    </a:p>
                    <a:p>
                      <a:endParaRPr lang="en-US" sz="1600" dirty="0">
                        <a:latin typeface="+mn-l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Summarization of  Expenditure for the activity</a:t>
                      </a:r>
                      <a:endParaRPr lang="en-US" sz="1600" dirty="0">
                        <a:latin typeface="+mn-lt"/>
                      </a:endParaRPr>
                    </a:p>
                  </a:txBody>
                  <a:tcPr/>
                </a:tc>
                <a:tc>
                  <a:txBody>
                    <a:bodyPr/>
                    <a:lstStyle/>
                    <a:p>
                      <a:pPr algn="ctr"/>
                      <a:r>
                        <a:rPr lang="en-US" sz="1600" dirty="0" smtClean="0"/>
                        <a:t>X</a:t>
                      </a:r>
                      <a:endParaRPr lang="en-US" sz="1600" dirty="0">
                        <a:latin typeface="+mn-lt"/>
                      </a:endParaRPr>
                    </a:p>
                  </a:txBody>
                  <a:tcPr/>
                </a:tc>
                <a:tc>
                  <a:txBody>
                    <a:bodyPr/>
                    <a:lstStyle/>
                    <a:p>
                      <a:pPr algn="ctr"/>
                      <a:r>
                        <a:rPr lang="en-US" sz="1600" dirty="0" smtClean="0"/>
                        <a:t>X</a:t>
                      </a:r>
                      <a:endParaRPr lang="en-US" sz="1600" dirty="0">
                        <a:latin typeface="+mn-lt"/>
                      </a:endParaRPr>
                    </a:p>
                  </a:txBody>
                  <a:tcPr/>
                </a:tc>
                <a:tc>
                  <a:txBody>
                    <a:bodyPr/>
                    <a:lstStyle/>
                    <a:p>
                      <a:pPr algn="ctr"/>
                      <a:endParaRPr lang="en-US" sz="1600" dirty="0">
                        <a:latin typeface="+mn-lt"/>
                      </a:endParaRPr>
                    </a:p>
                  </a:txBody>
                  <a:tcPr/>
                </a:tc>
              </a:tr>
              <a:tr h="385700">
                <a:tc>
                  <a:txBody>
                    <a:bodyPr/>
                    <a:lstStyle/>
                    <a:p>
                      <a:r>
                        <a:rPr lang="en-US" sz="1600" dirty="0" smtClean="0"/>
                        <a:t>GF Form –PV1</a:t>
                      </a:r>
                      <a:endParaRPr lang="en-US" sz="1600" b="1" dirty="0">
                        <a:latin typeface="+mn-lt"/>
                      </a:endParaRPr>
                    </a:p>
                  </a:txBody>
                  <a:tcPr/>
                </a:tc>
                <a:tc>
                  <a:txBody>
                    <a:bodyPr/>
                    <a:lstStyle/>
                    <a:p>
                      <a:r>
                        <a:rPr lang="en-US" sz="1600" dirty="0" smtClean="0"/>
                        <a:t>Annex 5</a:t>
                      </a:r>
                    </a:p>
                    <a:p>
                      <a:endParaRPr lang="en-US" sz="1600" dirty="0">
                        <a:latin typeface="+mn-lt"/>
                      </a:endParaRPr>
                    </a:p>
                  </a:txBody>
                  <a:tcPr/>
                </a:tc>
                <a:tc>
                  <a:txBody>
                    <a:bodyPr/>
                    <a:lstStyle/>
                    <a:p>
                      <a:r>
                        <a:rPr lang="en-US" sz="1600" dirty="0" smtClean="0"/>
                        <a:t>Other Eligible Costs</a:t>
                      </a:r>
                      <a:endParaRPr lang="en-US" sz="1600" dirty="0">
                        <a:latin typeface="+mn-lt"/>
                      </a:endParaRPr>
                    </a:p>
                  </a:txBody>
                  <a:tcPr/>
                </a:tc>
                <a:tc>
                  <a:txBody>
                    <a:bodyPr/>
                    <a:lstStyle/>
                    <a:p>
                      <a:pPr algn="ctr"/>
                      <a:r>
                        <a:rPr lang="en-US" sz="1600" dirty="0" smtClean="0"/>
                        <a:t>X</a:t>
                      </a:r>
                      <a:endParaRPr lang="en-US" sz="1600" dirty="0">
                        <a:latin typeface="+mn-lt"/>
                      </a:endParaRPr>
                    </a:p>
                  </a:txBody>
                  <a:tcPr/>
                </a:tc>
                <a:tc>
                  <a:txBody>
                    <a:bodyPr/>
                    <a:lstStyle/>
                    <a:p>
                      <a:pPr algn="ctr"/>
                      <a:r>
                        <a:rPr lang="en-US" sz="1600" dirty="0" smtClean="0"/>
                        <a:t>X</a:t>
                      </a:r>
                      <a:endParaRPr lang="en-US" sz="1600" dirty="0">
                        <a:latin typeface="+mn-l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t>X</a:t>
                      </a:r>
                    </a:p>
                    <a:p>
                      <a:pPr algn="ctr"/>
                      <a:endParaRPr lang="en-US" sz="1600" dirty="0">
                        <a:latin typeface="+mn-lt"/>
                      </a:endParaRPr>
                    </a:p>
                  </a:txBody>
                  <a:tcPr/>
                </a:tc>
              </a:tr>
              <a:tr h="524860">
                <a:tc>
                  <a:txBody>
                    <a:bodyPr/>
                    <a:lstStyle/>
                    <a:p>
                      <a:r>
                        <a:rPr lang="en-US" sz="1600" dirty="0" smtClean="0"/>
                        <a:t>Form GF-ISRF-1</a:t>
                      </a:r>
                      <a:endParaRPr lang="en-US" sz="1600" b="1" dirty="0">
                        <a:latin typeface="+mn-lt"/>
                      </a:endParaRPr>
                    </a:p>
                  </a:txBody>
                  <a:tcPr/>
                </a:tc>
                <a:tc>
                  <a:txBody>
                    <a:bodyPr/>
                    <a:lstStyle/>
                    <a:p>
                      <a:r>
                        <a:rPr lang="en-US" sz="1600" dirty="0" smtClean="0"/>
                        <a:t>Annex 5</a:t>
                      </a:r>
                    </a:p>
                    <a:p>
                      <a:endParaRPr lang="en-US" sz="1600" dirty="0">
                        <a:latin typeface="+mn-lt"/>
                      </a:endParaRPr>
                    </a:p>
                  </a:txBody>
                  <a:tcPr/>
                </a:tc>
                <a:tc>
                  <a:txBody>
                    <a:bodyPr/>
                    <a:lstStyle/>
                    <a:p>
                      <a:r>
                        <a:rPr lang="en-US" sz="1600" dirty="0" smtClean="0"/>
                        <a:t>Investigation</a:t>
                      </a:r>
                      <a:r>
                        <a:rPr lang="en-US" sz="1600" baseline="0" dirty="0" smtClean="0"/>
                        <a:t> Request for </a:t>
                      </a:r>
                      <a:r>
                        <a:rPr lang="en-US" sz="1600" dirty="0" smtClean="0"/>
                        <a:t>Lab test fees</a:t>
                      </a:r>
                      <a:endParaRPr lang="en-US" sz="1600" dirty="0">
                        <a:latin typeface="+mn-lt"/>
                      </a:endParaRPr>
                    </a:p>
                  </a:txBody>
                  <a:tcPr/>
                </a:tc>
                <a:tc>
                  <a:txBody>
                    <a:bodyPr/>
                    <a:lstStyle/>
                    <a:p>
                      <a:pPr algn="ctr"/>
                      <a:endParaRPr lang="en-US" sz="1600" dirty="0">
                        <a:latin typeface="+mn-l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t>X</a:t>
                      </a:r>
                    </a:p>
                    <a:p>
                      <a:pPr algn="ctr"/>
                      <a:endParaRPr lang="en-US" sz="1600" dirty="0">
                        <a:latin typeface="+mn-lt"/>
                      </a:endParaRPr>
                    </a:p>
                  </a:txBody>
                  <a:tcPr/>
                </a:tc>
                <a:tc>
                  <a:txBody>
                    <a:bodyPr/>
                    <a:lstStyle/>
                    <a:p>
                      <a:endParaRPr lang="en-US" sz="1600" dirty="0">
                        <a:latin typeface="+mn-lt"/>
                      </a:endParaRPr>
                    </a:p>
                  </a:txBody>
                  <a:tcPr/>
                </a:tc>
              </a:tr>
              <a:tr h="524860">
                <a:tc>
                  <a:txBody>
                    <a:bodyPr/>
                    <a:lstStyle/>
                    <a:p>
                      <a:r>
                        <a:rPr lang="en-US" sz="1600" dirty="0" smtClean="0"/>
                        <a:t>Form GF-ISCF-1</a:t>
                      </a:r>
                      <a:endParaRPr lang="en-US" sz="1600" b="1" dirty="0">
                        <a:latin typeface="+mn-lt"/>
                      </a:endParaRPr>
                    </a:p>
                  </a:txBody>
                  <a:tcPr/>
                </a:tc>
                <a:tc>
                  <a:txBody>
                    <a:bodyPr/>
                    <a:lstStyle/>
                    <a:p>
                      <a:r>
                        <a:rPr lang="en-US" sz="1600" dirty="0" smtClean="0"/>
                        <a:t>Annex 5</a:t>
                      </a:r>
                      <a:endParaRPr lang="en-US" sz="1600" dirty="0" smtClean="0">
                        <a:latin typeface="+mn-l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Summary Claim form for Lab Investigation fees</a:t>
                      </a:r>
                    </a:p>
                    <a:p>
                      <a:endParaRPr lang="en-US" sz="1600" dirty="0">
                        <a:latin typeface="+mn-lt"/>
                      </a:endParaRPr>
                    </a:p>
                  </a:txBody>
                  <a:tcPr/>
                </a:tc>
                <a:tc>
                  <a:txBody>
                    <a:bodyPr/>
                    <a:lstStyle/>
                    <a:p>
                      <a:pPr algn="ctr"/>
                      <a:endParaRPr lang="en-US" sz="1600" dirty="0">
                        <a:latin typeface="+mn-l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t>X</a:t>
                      </a:r>
                    </a:p>
                    <a:p>
                      <a:pPr algn="ctr"/>
                      <a:endParaRPr lang="en-US" sz="1600" dirty="0">
                        <a:latin typeface="+mn-lt"/>
                      </a:endParaRPr>
                    </a:p>
                  </a:txBody>
                  <a:tcPr/>
                </a:tc>
                <a:tc>
                  <a:txBody>
                    <a:bodyPr/>
                    <a:lstStyle/>
                    <a:p>
                      <a:endParaRPr lang="en-US" sz="1600" dirty="0">
                        <a:latin typeface="+mn-lt"/>
                      </a:endParaRPr>
                    </a:p>
                  </a:txBody>
                  <a:tcPr/>
                </a:tc>
              </a:tr>
            </a:tbl>
          </a:graphicData>
        </a:graphic>
      </p:graphicFrame>
      <p:sp>
        <p:nvSpPr>
          <p:cNvPr id="9" name="TextBox 2"/>
          <p:cNvSpPr txBox="1">
            <a:spLocks noChangeArrowheads="1"/>
          </p:cNvSpPr>
          <p:nvPr/>
        </p:nvSpPr>
        <p:spPr bwMode="auto">
          <a:xfrm>
            <a:off x="489362" y="721378"/>
            <a:ext cx="8153400" cy="437043"/>
          </a:xfrm>
          <a:prstGeom prst="rect">
            <a:avLst/>
          </a:prstGeom>
          <a:solidFill>
            <a:schemeClr val="tx2">
              <a:lumMod val="75000"/>
            </a:schemeClr>
          </a:solidFill>
          <a:ln>
            <a:noFill/>
          </a:ln>
          <a:scene3d>
            <a:camera prst="orthographicFront"/>
            <a:lightRig rig="threePt" dir="t"/>
          </a:scene3d>
          <a:sp3d>
            <a:bevelT w="101600" prst="riblet"/>
          </a:sp3d>
          <a:extLst/>
        </p:spPr>
        <p:txBody>
          <a:bodyPr vert="horz" wrap="square" lIns="91440" tIns="45720" rIns="91440" bIns="45720" numCol="1" anchor="ctr" anchorCtr="0" compatLnSpc="1">
            <a:prstTxWarp prst="textNoShape">
              <a:avLst/>
            </a:prstTxWarp>
            <a:normAutofit/>
          </a:bodyPr>
          <a:lstStyle>
            <a:defPPr>
              <a:defRPr lang="en-US"/>
            </a:defPPr>
            <a:lvl1pPr fontAlgn="auto">
              <a:lnSpc>
                <a:spcPct val="80000"/>
              </a:lnSpc>
              <a:spcBef>
                <a:spcPts val="0"/>
              </a:spcBef>
              <a:spcAft>
                <a:spcPts val="0"/>
              </a:spcAft>
              <a:defRPr sz="2800" b="1">
                <a:solidFill>
                  <a:schemeClr val="tx1"/>
                </a:solidFill>
                <a:latin typeface="+mj-lt"/>
                <a:cs typeface="Arial" pitchFamily="34" charset="0"/>
              </a:defRPr>
            </a:lvl1pPr>
            <a:lvl2pPr fontAlgn="base">
              <a:spcBef>
                <a:spcPct val="0"/>
              </a:spcBef>
              <a:spcAft>
                <a:spcPct val="0"/>
              </a:spcAft>
              <a:defRPr sz="2800" b="1">
                <a:solidFill>
                  <a:srgbClr val="6F6F6F"/>
                </a:solidFill>
                <a:latin typeface="Arial" charset="0"/>
                <a:cs typeface="Arial" charset="0"/>
              </a:defRPr>
            </a:lvl2pPr>
            <a:lvl3pPr fontAlgn="base">
              <a:spcBef>
                <a:spcPct val="0"/>
              </a:spcBef>
              <a:spcAft>
                <a:spcPct val="0"/>
              </a:spcAft>
              <a:defRPr sz="2800" b="1">
                <a:solidFill>
                  <a:srgbClr val="6F6F6F"/>
                </a:solidFill>
                <a:latin typeface="Arial" charset="0"/>
                <a:cs typeface="Arial" charset="0"/>
              </a:defRPr>
            </a:lvl3pPr>
            <a:lvl4pPr fontAlgn="base">
              <a:spcBef>
                <a:spcPct val="0"/>
              </a:spcBef>
              <a:spcAft>
                <a:spcPct val="0"/>
              </a:spcAft>
              <a:defRPr sz="2800" b="1">
                <a:solidFill>
                  <a:srgbClr val="6F6F6F"/>
                </a:solidFill>
                <a:latin typeface="Arial" charset="0"/>
                <a:cs typeface="Arial" charset="0"/>
              </a:defRPr>
            </a:lvl4pPr>
            <a:lvl5pPr fontAlgn="base">
              <a:spcBef>
                <a:spcPct val="0"/>
              </a:spcBef>
              <a:spcAft>
                <a:spcPct val="0"/>
              </a:spcAft>
              <a:defRPr sz="2800" b="1">
                <a:solidFill>
                  <a:srgbClr val="6F6F6F"/>
                </a:solidFill>
                <a:latin typeface="Arial" charset="0"/>
                <a:cs typeface="Arial" charset="0"/>
              </a:defRPr>
            </a:lvl5pPr>
            <a:lvl6pPr marL="457200" fontAlgn="base">
              <a:spcBef>
                <a:spcPct val="0"/>
              </a:spcBef>
              <a:spcAft>
                <a:spcPct val="0"/>
              </a:spcAft>
              <a:defRPr sz="2800" b="1">
                <a:solidFill>
                  <a:srgbClr val="17375E"/>
                </a:solidFill>
                <a:latin typeface="Arial" charset="0"/>
                <a:cs typeface="Arial" charset="0"/>
              </a:defRPr>
            </a:lvl6pPr>
            <a:lvl7pPr marL="914400" fontAlgn="base">
              <a:spcBef>
                <a:spcPct val="0"/>
              </a:spcBef>
              <a:spcAft>
                <a:spcPct val="0"/>
              </a:spcAft>
              <a:defRPr sz="2800" b="1">
                <a:solidFill>
                  <a:srgbClr val="17375E"/>
                </a:solidFill>
                <a:latin typeface="Arial" charset="0"/>
                <a:cs typeface="Arial" charset="0"/>
              </a:defRPr>
            </a:lvl7pPr>
            <a:lvl8pPr marL="1371600" fontAlgn="base">
              <a:spcBef>
                <a:spcPct val="0"/>
              </a:spcBef>
              <a:spcAft>
                <a:spcPct val="0"/>
              </a:spcAft>
              <a:defRPr sz="2800" b="1">
                <a:solidFill>
                  <a:srgbClr val="17375E"/>
                </a:solidFill>
                <a:latin typeface="Arial" charset="0"/>
                <a:cs typeface="Arial" charset="0"/>
              </a:defRPr>
            </a:lvl8pPr>
            <a:lvl9pPr marL="1828800" fontAlgn="base">
              <a:spcBef>
                <a:spcPct val="0"/>
              </a:spcBef>
              <a:spcAft>
                <a:spcPct val="0"/>
              </a:spcAft>
              <a:defRPr sz="2800" b="1">
                <a:solidFill>
                  <a:srgbClr val="17375E"/>
                </a:solidFill>
                <a:latin typeface="Arial" charset="0"/>
                <a:cs typeface="Arial" charset="0"/>
              </a:defRPr>
            </a:lvl9pPr>
          </a:lstStyle>
          <a:p>
            <a:pPr algn="ctr"/>
            <a:r>
              <a:rPr lang="en-US" sz="2000" dirty="0">
                <a:solidFill>
                  <a:schemeClr val="bg1"/>
                </a:solidFill>
              </a:rPr>
              <a:t>Summarization for the applicable forms</a:t>
            </a:r>
          </a:p>
        </p:txBody>
      </p:sp>
      <p:sp>
        <p:nvSpPr>
          <p:cNvPr id="10" name="TextBox 2"/>
          <p:cNvSpPr txBox="1">
            <a:spLocks noChangeArrowheads="1"/>
          </p:cNvSpPr>
          <p:nvPr/>
        </p:nvSpPr>
        <p:spPr bwMode="auto">
          <a:xfrm>
            <a:off x="505691" y="229019"/>
            <a:ext cx="8120743" cy="523220"/>
          </a:xfrm>
          <a:prstGeom prst="rect">
            <a:avLst/>
          </a:prstGeom>
          <a:ln/>
          <a:effectLst>
            <a:innerShdw blurRad="63500" dist="50800" dir="5400000">
              <a:prstClr val="black">
                <a:alpha val="50000"/>
              </a:prstClr>
            </a:innerShdw>
          </a:effectLst>
          <a:extLst/>
        </p:spPr>
        <p:style>
          <a:lnRef idx="0">
            <a:schemeClr val="accent1"/>
          </a:lnRef>
          <a:fillRef idx="1003">
            <a:schemeClr val="lt2"/>
          </a:fillRef>
          <a:effectRef idx="3">
            <a:schemeClr val="accent1"/>
          </a:effectRef>
          <a:fontRef idx="minor">
            <a:schemeClr val="lt1"/>
          </a:fontRef>
        </p:style>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PART- 2</a:t>
            </a:r>
          </a:p>
        </p:txBody>
      </p:sp>
    </p:spTree>
    <p:extLst>
      <p:ext uri="{BB962C8B-B14F-4D97-AF65-F5344CB8AC3E}">
        <p14:creationId xmlns:p14="http://schemas.microsoft.com/office/powerpoint/2010/main" val="60424776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pPr>
              <a:defRPr/>
            </a:pPr>
            <a:fld id="{2E72B38A-4FA3-4D4F-86E8-25A118701638}" type="datetime1">
              <a:rPr lang="en-GB" smtClean="0"/>
              <a:t>01/02/2017</a:t>
            </a:fld>
            <a:endParaRPr lang="en-US"/>
          </a:p>
        </p:txBody>
      </p:sp>
      <p:sp>
        <p:nvSpPr>
          <p:cNvPr id="8" name="Footer Placeholder 7"/>
          <p:cNvSpPr>
            <a:spLocks noGrp="1"/>
          </p:cNvSpPr>
          <p:nvPr>
            <p:ph type="ftr" sz="quarter" idx="11"/>
          </p:nvPr>
        </p:nvSpPr>
        <p:spPr/>
        <p:txBody>
          <a:bodyPr/>
          <a:lstStyle/>
          <a:p>
            <a:pPr>
              <a:defRPr/>
            </a:pPr>
            <a:r>
              <a:rPr lang="en-US" smtClean="0"/>
              <a:t>MCFU</a:t>
            </a:r>
            <a:endParaRPr lang="en-US"/>
          </a:p>
        </p:txBody>
      </p:sp>
      <p:sp>
        <p:nvSpPr>
          <p:cNvPr id="7" name="Slide Number Placeholder 6"/>
          <p:cNvSpPr>
            <a:spLocks noGrp="1"/>
          </p:cNvSpPr>
          <p:nvPr>
            <p:ph type="sldNum" sz="quarter" idx="12"/>
          </p:nvPr>
        </p:nvSpPr>
        <p:spPr/>
        <p:txBody>
          <a:bodyPr/>
          <a:lstStyle/>
          <a:p>
            <a:pPr>
              <a:defRPr/>
            </a:pPr>
            <a:fld id="{05BF83CD-C3F1-4EE1-B18F-EADFB44DB6B7}" type="slidenum">
              <a:rPr lang="en-US" smtClean="0"/>
              <a:pPr>
                <a:defRPr/>
              </a:pPr>
              <a:t>37</a:t>
            </a:fld>
            <a:endParaRPr lang="en-US"/>
          </a:p>
        </p:txBody>
      </p:sp>
      <p:sp>
        <p:nvSpPr>
          <p:cNvPr id="2" name="Content Placeholder 1"/>
          <p:cNvSpPr>
            <a:spLocks noGrp="1"/>
          </p:cNvSpPr>
          <p:nvPr>
            <p:ph idx="4294967295"/>
          </p:nvPr>
        </p:nvSpPr>
        <p:spPr>
          <a:xfrm>
            <a:off x="381000" y="1155700"/>
            <a:ext cx="8382000" cy="4525963"/>
          </a:xfrm>
        </p:spPr>
        <p:txBody>
          <a:bodyPr/>
          <a:lstStyle/>
          <a:p>
            <a:pPr marL="0" indent="0">
              <a:buNone/>
            </a:pPr>
            <a:r>
              <a:rPr lang="en-US" sz="1600" dirty="0" smtClean="0"/>
              <a:t> </a:t>
            </a:r>
            <a:r>
              <a:rPr lang="en-US" sz="1600" b="1" dirty="0" smtClean="0"/>
              <a:t>The following  forms are required to be filled separately.</a:t>
            </a:r>
          </a:p>
          <a:p>
            <a:pPr marL="0" indent="0">
              <a:buNone/>
            </a:pPr>
            <a:endParaRPr lang="en-US" sz="1600" dirty="0"/>
          </a:p>
        </p:txBody>
      </p:sp>
      <p:graphicFrame>
        <p:nvGraphicFramePr>
          <p:cNvPr id="4" name="Table 3"/>
          <p:cNvGraphicFramePr>
            <a:graphicFrameLocks noGrp="1"/>
          </p:cNvGraphicFramePr>
          <p:nvPr>
            <p:extLst>
              <p:ext uri="{D42A27DB-BD31-4B8C-83A1-F6EECF244321}">
                <p14:modId xmlns:p14="http://schemas.microsoft.com/office/powerpoint/2010/main" val="4235359670"/>
              </p:ext>
            </p:extLst>
          </p:nvPr>
        </p:nvGraphicFramePr>
        <p:xfrm>
          <a:off x="575555" y="1556792"/>
          <a:ext cx="8064897" cy="4450080"/>
        </p:xfrm>
        <a:graphic>
          <a:graphicData uri="http://schemas.openxmlformats.org/drawingml/2006/table">
            <a:tbl>
              <a:tblPr firstRow="1" bandRow="1">
                <a:tableStyleId>{616DA210-FB5B-4158-B5E0-FEB733F419BA}</a:tableStyleId>
              </a:tblPr>
              <a:tblGrid>
                <a:gridCol w="1216494"/>
                <a:gridCol w="1216494"/>
                <a:gridCol w="2408409"/>
                <a:gridCol w="617267"/>
                <a:gridCol w="1357181"/>
                <a:gridCol w="1249052"/>
              </a:tblGrid>
              <a:tr h="504055">
                <a:tc>
                  <a:txBody>
                    <a:bodyPr/>
                    <a:lstStyle/>
                    <a:p>
                      <a:pPr algn="ctr"/>
                      <a:r>
                        <a:rPr lang="en-US" sz="1600" dirty="0" smtClean="0"/>
                        <a:t>Form </a:t>
                      </a:r>
                      <a:endParaRPr lang="en-US" sz="1600" dirty="0">
                        <a:latin typeface="+mn-lt"/>
                      </a:endParaRPr>
                    </a:p>
                  </a:txBody>
                  <a:tcPr/>
                </a:tc>
                <a:tc>
                  <a:txBody>
                    <a:bodyPr/>
                    <a:lstStyle/>
                    <a:p>
                      <a:pPr algn="ctr"/>
                      <a:r>
                        <a:rPr lang="en-US" sz="1600" dirty="0" smtClean="0"/>
                        <a:t>Annex</a:t>
                      </a:r>
                      <a:endParaRPr lang="en-US" sz="1600" dirty="0">
                        <a:latin typeface="+mn-lt"/>
                      </a:endParaRPr>
                    </a:p>
                  </a:txBody>
                  <a:tcPr/>
                </a:tc>
                <a:tc>
                  <a:txBody>
                    <a:bodyPr/>
                    <a:lstStyle/>
                    <a:p>
                      <a:pPr algn="ctr"/>
                      <a:r>
                        <a:rPr lang="en-US" sz="1600" dirty="0" smtClean="0"/>
                        <a:t>Purpose</a:t>
                      </a:r>
                      <a:endParaRPr lang="en-US" sz="1600" dirty="0">
                        <a:latin typeface="+mn-lt"/>
                      </a:endParaRPr>
                    </a:p>
                  </a:txBody>
                  <a:tcPr/>
                </a:tc>
                <a:tc>
                  <a:txBody>
                    <a:bodyPr/>
                    <a:lstStyle/>
                    <a:p>
                      <a:pPr algn="ctr"/>
                      <a:r>
                        <a:rPr lang="en-US" sz="1600" dirty="0" smtClean="0"/>
                        <a:t>DD</a:t>
                      </a:r>
                      <a:endParaRPr lang="en-US" sz="1600" dirty="0">
                        <a:latin typeface="+mn-lt"/>
                      </a:endParaRPr>
                    </a:p>
                  </a:txBody>
                  <a:tcPr/>
                </a:tc>
                <a:tc>
                  <a:txBody>
                    <a:bodyPr/>
                    <a:lstStyle/>
                    <a:p>
                      <a:pPr algn="ctr"/>
                      <a:r>
                        <a:rPr lang="en-US" sz="1600" dirty="0" smtClean="0"/>
                        <a:t>Reimbursements</a:t>
                      </a:r>
                      <a:endParaRPr lang="en-US" sz="1600" dirty="0">
                        <a:latin typeface="+mn-lt"/>
                      </a:endParaRPr>
                    </a:p>
                  </a:txBody>
                  <a:tcPr/>
                </a:tc>
                <a:tc>
                  <a:txBody>
                    <a:bodyPr/>
                    <a:lstStyle/>
                    <a:p>
                      <a:pPr algn="ctr"/>
                      <a:r>
                        <a:rPr lang="en-US" sz="1600" dirty="0" smtClean="0"/>
                        <a:t>Advance Money</a:t>
                      </a:r>
                      <a:endParaRPr lang="en-US" sz="1600" dirty="0">
                        <a:latin typeface="+mn-lt"/>
                      </a:endParaRPr>
                    </a:p>
                  </a:txBody>
                  <a:tcPr/>
                </a:tc>
              </a:tr>
              <a:tr h="705976">
                <a:tc>
                  <a:txBody>
                    <a:bodyPr/>
                    <a:lstStyle/>
                    <a:p>
                      <a:r>
                        <a:rPr lang="en-US" sz="1600" dirty="0" smtClean="0"/>
                        <a:t>GF Form D1</a:t>
                      </a:r>
                      <a:endParaRPr lang="en-US" sz="1600" b="1" dirty="0">
                        <a:latin typeface="+mn-lt"/>
                      </a:endParaRPr>
                    </a:p>
                  </a:txBody>
                  <a:tcPr/>
                </a:tc>
                <a:tc>
                  <a:txBody>
                    <a:bodyPr/>
                    <a:lstStyle/>
                    <a:p>
                      <a:r>
                        <a:rPr lang="en-US" sz="1600" dirty="0" smtClean="0"/>
                        <a:t>Annex 5</a:t>
                      </a:r>
                    </a:p>
                    <a:p>
                      <a:endParaRPr lang="en-US" sz="1600" dirty="0">
                        <a:latin typeface="+mn-l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Registration for attendance , Costs of Lodging and Food &amp; Travel Cost.</a:t>
                      </a:r>
                      <a:endParaRPr lang="en-US" sz="1600" dirty="0">
                        <a:latin typeface="+mn-lt"/>
                      </a:endParaRPr>
                    </a:p>
                  </a:txBody>
                  <a:tcPr/>
                </a:tc>
                <a:tc>
                  <a:txBody>
                    <a:bodyPr/>
                    <a:lstStyle/>
                    <a:p>
                      <a:pPr algn="ctr"/>
                      <a:r>
                        <a:rPr lang="en-US" sz="1600" dirty="0" smtClean="0"/>
                        <a:t>X</a:t>
                      </a:r>
                      <a:endParaRPr lang="en-US" sz="1600" dirty="0">
                        <a:latin typeface="+mn-lt"/>
                      </a:endParaRPr>
                    </a:p>
                  </a:txBody>
                  <a:tcPr/>
                </a:tc>
                <a:tc>
                  <a:txBody>
                    <a:bodyPr/>
                    <a:lstStyle/>
                    <a:p>
                      <a:pPr algn="ctr"/>
                      <a:r>
                        <a:rPr lang="en-US" sz="1600" dirty="0" smtClean="0"/>
                        <a:t>X</a:t>
                      </a:r>
                      <a:endParaRPr lang="en-US" sz="1600" dirty="0">
                        <a:latin typeface="+mn-lt"/>
                      </a:endParaRPr>
                    </a:p>
                  </a:txBody>
                  <a:tcPr/>
                </a:tc>
                <a:tc>
                  <a:txBody>
                    <a:bodyPr/>
                    <a:lstStyle/>
                    <a:p>
                      <a:pPr algn="ctr"/>
                      <a:endParaRPr lang="en-US" sz="1600" dirty="0">
                        <a:latin typeface="+mn-lt"/>
                      </a:endParaRPr>
                    </a:p>
                  </a:txBody>
                  <a:tcPr/>
                </a:tc>
              </a:tr>
              <a:tr h="524860">
                <a:tc>
                  <a:txBody>
                    <a:bodyPr/>
                    <a:lstStyle/>
                    <a:p>
                      <a:r>
                        <a:rPr lang="en-US" sz="1600" dirty="0" smtClean="0"/>
                        <a:t>GF Form D2</a:t>
                      </a:r>
                      <a:endParaRPr lang="en-US" sz="1600" b="1" dirty="0">
                        <a:latin typeface="+mn-lt"/>
                      </a:endParaRPr>
                    </a:p>
                  </a:txBody>
                  <a:tcPr/>
                </a:tc>
                <a:tc>
                  <a:txBody>
                    <a:bodyPr/>
                    <a:lstStyle/>
                    <a:p>
                      <a:r>
                        <a:rPr lang="en-US" sz="1600" dirty="0" smtClean="0"/>
                        <a:t>Annex 5</a:t>
                      </a:r>
                    </a:p>
                    <a:p>
                      <a:endParaRPr lang="en-US" sz="1600" dirty="0">
                        <a:latin typeface="+mn-l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Summarization of  Expenditure for the activity</a:t>
                      </a:r>
                      <a:endParaRPr lang="en-US" sz="1600" dirty="0">
                        <a:latin typeface="+mn-lt"/>
                      </a:endParaRPr>
                    </a:p>
                  </a:txBody>
                  <a:tcPr/>
                </a:tc>
                <a:tc>
                  <a:txBody>
                    <a:bodyPr/>
                    <a:lstStyle/>
                    <a:p>
                      <a:pPr algn="ctr"/>
                      <a:r>
                        <a:rPr lang="en-US" sz="1600" dirty="0" smtClean="0"/>
                        <a:t>X</a:t>
                      </a:r>
                      <a:endParaRPr lang="en-US" sz="1600" dirty="0">
                        <a:latin typeface="+mn-lt"/>
                      </a:endParaRPr>
                    </a:p>
                  </a:txBody>
                  <a:tcPr/>
                </a:tc>
                <a:tc>
                  <a:txBody>
                    <a:bodyPr/>
                    <a:lstStyle/>
                    <a:p>
                      <a:pPr algn="ctr"/>
                      <a:r>
                        <a:rPr lang="en-US" sz="1600" dirty="0" smtClean="0"/>
                        <a:t>X</a:t>
                      </a:r>
                      <a:endParaRPr lang="en-US" sz="1600" dirty="0">
                        <a:latin typeface="+mn-lt"/>
                      </a:endParaRPr>
                    </a:p>
                  </a:txBody>
                  <a:tcPr/>
                </a:tc>
                <a:tc>
                  <a:txBody>
                    <a:bodyPr/>
                    <a:lstStyle/>
                    <a:p>
                      <a:pPr algn="ctr"/>
                      <a:endParaRPr lang="en-US" sz="1600" dirty="0">
                        <a:latin typeface="+mn-lt"/>
                      </a:endParaRPr>
                    </a:p>
                  </a:txBody>
                  <a:tcPr/>
                </a:tc>
              </a:tr>
              <a:tr h="385700">
                <a:tc>
                  <a:txBody>
                    <a:bodyPr/>
                    <a:lstStyle/>
                    <a:p>
                      <a:r>
                        <a:rPr lang="en-US" sz="1600" dirty="0" smtClean="0"/>
                        <a:t>GF Form –PV1</a:t>
                      </a:r>
                      <a:endParaRPr lang="en-US" sz="1600" b="1" dirty="0">
                        <a:latin typeface="+mn-lt"/>
                      </a:endParaRPr>
                    </a:p>
                  </a:txBody>
                  <a:tcPr/>
                </a:tc>
                <a:tc>
                  <a:txBody>
                    <a:bodyPr/>
                    <a:lstStyle/>
                    <a:p>
                      <a:r>
                        <a:rPr lang="en-US" sz="1600" dirty="0" smtClean="0"/>
                        <a:t>Annex 5</a:t>
                      </a:r>
                    </a:p>
                    <a:p>
                      <a:endParaRPr lang="en-US" sz="1600" dirty="0">
                        <a:latin typeface="+mn-lt"/>
                      </a:endParaRPr>
                    </a:p>
                  </a:txBody>
                  <a:tcPr/>
                </a:tc>
                <a:tc>
                  <a:txBody>
                    <a:bodyPr/>
                    <a:lstStyle/>
                    <a:p>
                      <a:r>
                        <a:rPr lang="en-US" sz="1600" dirty="0" smtClean="0"/>
                        <a:t>Other Eligible Costs</a:t>
                      </a:r>
                      <a:endParaRPr lang="en-US" sz="1600" dirty="0">
                        <a:latin typeface="+mn-lt"/>
                      </a:endParaRPr>
                    </a:p>
                  </a:txBody>
                  <a:tcPr/>
                </a:tc>
                <a:tc>
                  <a:txBody>
                    <a:bodyPr/>
                    <a:lstStyle/>
                    <a:p>
                      <a:pPr algn="ctr"/>
                      <a:r>
                        <a:rPr lang="en-US" sz="1600" dirty="0" smtClean="0"/>
                        <a:t>X</a:t>
                      </a:r>
                      <a:endParaRPr lang="en-US" sz="1600" dirty="0">
                        <a:latin typeface="+mn-lt"/>
                      </a:endParaRPr>
                    </a:p>
                  </a:txBody>
                  <a:tcPr/>
                </a:tc>
                <a:tc>
                  <a:txBody>
                    <a:bodyPr/>
                    <a:lstStyle/>
                    <a:p>
                      <a:pPr algn="ctr"/>
                      <a:r>
                        <a:rPr lang="en-US" sz="1600" dirty="0" smtClean="0"/>
                        <a:t>X</a:t>
                      </a:r>
                      <a:endParaRPr lang="en-US" sz="1600" dirty="0">
                        <a:latin typeface="+mn-l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t>X</a:t>
                      </a:r>
                    </a:p>
                    <a:p>
                      <a:pPr algn="ctr"/>
                      <a:endParaRPr lang="en-US" sz="1600" dirty="0">
                        <a:latin typeface="+mn-lt"/>
                      </a:endParaRPr>
                    </a:p>
                  </a:txBody>
                  <a:tcPr/>
                </a:tc>
              </a:tr>
              <a:tr h="524860">
                <a:tc>
                  <a:txBody>
                    <a:bodyPr/>
                    <a:lstStyle/>
                    <a:p>
                      <a:r>
                        <a:rPr lang="en-US" sz="1600" dirty="0" smtClean="0"/>
                        <a:t>Form GF-ISRF-1</a:t>
                      </a:r>
                      <a:endParaRPr lang="en-US" sz="1600" b="1" dirty="0">
                        <a:latin typeface="+mn-lt"/>
                      </a:endParaRPr>
                    </a:p>
                  </a:txBody>
                  <a:tcPr/>
                </a:tc>
                <a:tc>
                  <a:txBody>
                    <a:bodyPr/>
                    <a:lstStyle/>
                    <a:p>
                      <a:r>
                        <a:rPr lang="en-US" sz="1600" dirty="0" smtClean="0"/>
                        <a:t>Annex 5</a:t>
                      </a:r>
                    </a:p>
                    <a:p>
                      <a:endParaRPr lang="en-US" sz="1600" dirty="0">
                        <a:latin typeface="+mn-lt"/>
                      </a:endParaRPr>
                    </a:p>
                  </a:txBody>
                  <a:tcPr/>
                </a:tc>
                <a:tc>
                  <a:txBody>
                    <a:bodyPr/>
                    <a:lstStyle/>
                    <a:p>
                      <a:r>
                        <a:rPr lang="en-US" sz="1600" dirty="0" smtClean="0"/>
                        <a:t>Investigation</a:t>
                      </a:r>
                      <a:r>
                        <a:rPr lang="en-US" sz="1600" baseline="0" dirty="0" smtClean="0"/>
                        <a:t> Request for </a:t>
                      </a:r>
                      <a:r>
                        <a:rPr lang="en-US" sz="1600" dirty="0" smtClean="0"/>
                        <a:t>Lab test fees</a:t>
                      </a:r>
                      <a:endParaRPr lang="en-US" sz="1600" dirty="0">
                        <a:latin typeface="+mn-lt"/>
                      </a:endParaRPr>
                    </a:p>
                  </a:txBody>
                  <a:tcPr/>
                </a:tc>
                <a:tc>
                  <a:txBody>
                    <a:bodyPr/>
                    <a:lstStyle/>
                    <a:p>
                      <a:pPr algn="ctr"/>
                      <a:endParaRPr lang="en-US" sz="1600" dirty="0">
                        <a:latin typeface="+mn-l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t>X</a:t>
                      </a:r>
                    </a:p>
                    <a:p>
                      <a:pPr algn="ctr"/>
                      <a:endParaRPr lang="en-US" sz="1600" dirty="0">
                        <a:latin typeface="+mn-lt"/>
                      </a:endParaRPr>
                    </a:p>
                  </a:txBody>
                  <a:tcPr/>
                </a:tc>
                <a:tc>
                  <a:txBody>
                    <a:bodyPr/>
                    <a:lstStyle/>
                    <a:p>
                      <a:endParaRPr lang="en-US" sz="1600" dirty="0">
                        <a:latin typeface="+mn-lt"/>
                      </a:endParaRPr>
                    </a:p>
                  </a:txBody>
                  <a:tcPr/>
                </a:tc>
              </a:tr>
              <a:tr h="524860">
                <a:tc>
                  <a:txBody>
                    <a:bodyPr/>
                    <a:lstStyle/>
                    <a:p>
                      <a:r>
                        <a:rPr lang="en-US" sz="1600" dirty="0" smtClean="0"/>
                        <a:t>Form GF-ISCF-1</a:t>
                      </a:r>
                      <a:endParaRPr lang="en-US" sz="1600" b="1" dirty="0">
                        <a:latin typeface="+mn-lt"/>
                      </a:endParaRPr>
                    </a:p>
                  </a:txBody>
                  <a:tcPr/>
                </a:tc>
                <a:tc>
                  <a:txBody>
                    <a:bodyPr/>
                    <a:lstStyle/>
                    <a:p>
                      <a:r>
                        <a:rPr lang="en-US" sz="1600" dirty="0" smtClean="0"/>
                        <a:t>Annex 5</a:t>
                      </a:r>
                      <a:endParaRPr lang="en-US" sz="1600" dirty="0" smtClean="0">
                        <a:latin typeface="+mn-l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Summary Claim form for Lab Investigation fees</a:t>
                      </a:r>
                    </a:p>
                    <a:p>
                      <a:endParaRPr lang="en-US" sz="1600" dirty="0">
                        <a:latin typeface="+mn-lt"/>
                      </a:endParaRPr>
                    </a:p>
                  </a:txBody>
                  <a:tcPr/>
                </a:tc>
                <a:tc>
                  <a:txBody>
                    <a:bodyPr/>
                    <a:lstStyle/>
                    <a:p>
                      <a:pPr algn="ctr"/>
                      <a:endParaRPr lang="en-US" sz="1600" dirty="0">
                        <a:latin typeface="+mn-l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t>X</a:t>
                      </a:r>
                    </a:p>
                    <a:p>
                      <a:pPr algn="ctr"/>
                      <a:endParaRPr lang="en-US" sz="1600" dirty="0">
                        <a:latin typeface="+mn-lt"/>
                      </a:endParaRPr>
                    </a:p>
                  </a:txBody>
                  <a:tcPr/>
                </a:tc>
                <a:tc>
                  <a:txBody>
                    <a:bodyPr/>
                    <a:lstStyle/>
                    <a:p>
                      <a:endParaRPr lang="en-US" sz="1600" dirty="0">
                        <a:latin typeface="+mn-lt"/>
                      </a:endParaRPr>
                    </a:p>
                  </a:txBody>
                  <a:tcPr/>
                </a:tc>
              </a:tr>
            </a:tbl>
          </a:graphicData>
        </a:graphic>
      </p:graphicFrame>
      <p:sp>
        <p:nvSpPr>
          <p:cNvPr id="9" name="TextBox 2"/>
          <p:cNvSpPr txBox="1">
            <a:spLocks noChangeArrowheads="1"/>
          </p:cNvSpPr>
          <p:nvPr/>
        </p:nvSpPr>
        <p:spPr bwMode="auto">
          <a:xfrm>
            <a:off x="489362" y="721378"/>
            <a:ext cx="8153400" cy="437043"/>
          </a:xfrm>
          <a:prstGeom prst="rect">
            <a:avLst/>
          </a:prstGeom>
          <a:solidFill>
            <a:schemeClr val="tx2">
              <a:lumMod val="75000"/>
            </a:schemeClr>
          </a:solidFill>
          <a:ln>
            <a:noFill/>
          </a:ln>
          <a:scene3d>
            <a:camera prst="orthographicFront"/>
            <a:lightRig rig="threePt" dir="t"/>
          </a:scene3d>
          <a:sp3d>
            <a:bevelT w="101600" prst="riblet"/>
          </a:sp3d>
          <a:extLst/>
        </p:spPr>
        <p:txBody>
          <a:bodyPr vert="horz" wrap="square" lIns="91440" tIns="45720" rIns="91440" bIns="45720" numCol="1" anchor="ctr" anchorCtr="0" compatLnSpc="1">
            <a:prstTxWarp prst="textNoShape">
              <a:avLst/>
            </a:prstTxWarp>
            <a:normAutofit/>
          </a:bodyPr>
          <a:lstStyle>
            <a:defPPr>
              <a:defRPr lang="en-US"/>
            </a:defPPr>
            <a:lvl1pPr fontAlgn="auto">
              <a:lnSpc>
                <a:spcPct val="80000"/>
              </a:lnSpc>
              <a:spcBef>
                <a:spcPts val="0"/>
              </a:spcBef>
              <a:spcAft>
                <a:spcPts val="0"/>
              </a:spcAft>
              <a:defRPr sz="2800" b="1">
                <a:solidFill>
                  <a:schemeClr val="tx1"/>
                </a:solidFill>
                <a:latin typeface="+mj-lt"/>
                <a:cs typeface="Arial" pitchFamily="34" charset="0"/>
              </a:defRPr>
            </a:lvl1pPr>
            <a:lvl2pPr fontAlgn="base">
              <a:spcBef>
                <a:spcPct val="0"/>
              </a:spcBef>
              <a:spcAft>
                <a:spcPct val="0"/>
              </a:spcAft>
              <a:defRPr sz="2800" b="1">
                <a:solidFill>
                  <a:srgbClr val="6F6F6F"/>
                </a:solidFill>
                <a:latin typeface="Arial" charset="0"/>
                <a:cs typeface="Arial" charset="0"/>
              </a:defRPr>
            </a:lvl2pPr>
            <a:lvl3pPr fontAlgn="base">
              <a:spcBef>
                <a:spcPct val="0"/>
              </a:spcBef>
              <a:spcAft>
                <a:spcPct val="0"/>
              </a:spcAft>
              <a:defRPr sz="2800" b="1">
                <a:solidFill>
                  <a:srgbClr val="6F6F6F"/>
                </a:solidFill>
                <a:latin typeface="Arial" charset="0"/>
                <a:cs typeface="Arial" charset="0"/>
              </a:defRPr>
            </a:lvl3pPr>
            <a:lvl4pPr fontAlgn="base">
              <a:spcBef>
                <a:spcPct val="0"/>
              </a:spcBef>
              <a:spcAft>
                <a:spcPct val="0"/>
              </a:spcAft>
              <a:defRPr sz="2800" b="1">
                <a:solidFill>
                  <a:srgbClr val="6F6F6F"/>
                </a:solidFill>
                <a:latin typeface="Arial" charset="0"/>
                <a:cs typeface="Arial" charset="0"/>
              </a:defRPr>
            </a:lvl4pPr>
            <a:lvl5pPr fontAlgn="base">
              <a:spcBef>
                <a:spcPct val="0"/>
              </a:spcBef>
              <a:spcAft>
                <a:spcPct val="0"/>
              </a:spcAft>
              <a:defRPr sz="2800" b="1">
                <a:solidFill>
                  <a:srgbClr val="6F6F6F"/>
                </a:solidFill>
                <a:latin typeface="Arial" charset="0"/>
                <a:cs typeface="Arial" charset="0"/>
              </a:defRPr>
            </a:lvl5pPr>
            <a:lvl6pPr marL="457200" fontAlgn="base">
              <a:spcBef>
                <a:spcPct val="0"/>
              </a:spcBef>
              <a:spcAft>
                <a:spcPct val="0"/>
              </a:spcAft>
              <a:defRPr sz="2800" b="1">
                <a:solidFill>
                  <a:srgbClr val="17375E"/>
                </a:solidFill>
                <a:latin typeface="Arial" charset="0"/>
                <a:cs typeface="Arial" charset="0"/>
              </a:defRPr>
            </a:lvl6pPr>
            <a:lvl7pPr marL="914400" fontAlgn="base">
              <a:spcBef>
                <a:spcPct val="0"/>
              </a:spcBef>
              <a:spcAft>
                <a:spcPct val="0"/>
              </a:spcAft>
              <a:defRPr sz="2800" b="1">
                <a:solidFill>
                  <a:srgbClr val="17375E"/>
                </a:solidFill>
                <a:latin typeface="Arial" charset="0"/>
                <a:cs typeface="Arial" charset="0"/>
              </a:defRPr>
            </a:lvl7pPr>
            <a:lvl8pPr marL="1371600" fontAlgn="base">
              <a:spcBef>
                <a:spcPct val="0"/>
              </a:spcBef>
              <a:spcAft>
                <a:spcPct val="0"/>
              </a:spcAft>
              <a:defRPr sz="2800" b="1">
                <a:solidFill>
                  <a:srgbClr val="17375E"/>
                </a:solidFill>
                <a:latin typeface="Arial" charset="0"/>
                <a:cs typeface="Arial" charset="0"/>
              </a:defRPr>
            </a:lvl8pPr>
            <a:lvl9pPr marL="1828800" fontAlgn="base">
              <a:spcBef>
                <a:spcPct val="0"/>
              </a:spcBef>
              <a:spcAft>
                <a:spcPct val="0"/>
              </a:spcAft>
              <a:defRPr sz="2800" b="1">
                <a:solidFill>
                  <a:srgbClr val="17375E"/>
                </a:solidFill>
                <a:latin typeface="Arial" charset="0"/>
                <a:cs typeface="Arial" charset="0"/>
              </a:defRPr>
            </a:lvl9pPr>
          </a:lstStyle>
          <a:p>
            <a:pPr algn="ctr"/>
            <a:r>
              <a:rPr lang="en-US" sz="2000" dirty="0">
                <a:solidFill>
                  <a:schemeClr val="bg1"/>
                </a:solidFill>
              </a:rPr>
              <a:t>Summarization for the applicable forms</a:t>
            </a:r>
          </a:p>
        </p:txBody>
      </p:sp>
      <p:sp>
        <p:nvSpPr>
          <p:cNvPr id="10" name="TextBox 2"/>
          <p:cNvSpPr txBox="1">
            <a:spLocks noChangeArrowheads="1"/>
          </p:cNvSpPr>
          <p:nvPr/>
        </p:nvSpPr>
        <p:spPr bwMode="auto">
          <a:xfrm>
            <a:off x="505691" y="229019"/>
            <a:ext cx="8120743" cy="523220"/>
          </a:xfrm>
          <a:prstGeom prst="rect">
            <a:avLst/>
          </a:prstGeom>
          <a:ln/>
          <a:effectLst>
            <a:innerShdw blurRad="63500" dist="50800" dir="5400000">
              <a:prstClr val="black">
                <a:alpha val="50000"/>
              </a:prstClr>
            </a:innerShdw>
          </a:effectLst>
          <a:extLst/>
        </p:spPr>
        <p:style>
          <a:lnRef idx="0">
            <a:schemeClr val="accent1"/>
          </a:lnRef>
          <a:fillRef idx="1003">
            <a:schemeClr val="lt2"/>
          </a:fillRef>
          <a:effectRef idx="3">
            <a:schemeClr val="accent1"/>
          </a:effectRef>
          <a:fontRef idx="minor">
            <a:schemeClr val="lt1"/>
          </a:fontRef>
        </p:style>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PART- 2</a:t>
            </a:r>
          </a:p>
        </p:txBody>
      </p:sp>
    </p:spTree>
    <p:extLst>
      <p:ext uri="{BB962C8B-B14F-4D97-AF65-F5344CB8AC3E}">
        <p14:creationId xmlns:p14="http://schemas.microsoft.com/office/powerpoint/2010/main" val="39752171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F20F1DA3-DF09-46EF-A9DE-02420EDB40DA}" type="datetime1">
              <a:rPr lang="en-GB" smtClean="0"/>
              <a:t>01/02/2017</a:t>
            </a:fld>
            <a:endParaRPr lang="en-GB" dirty="0"/>
          </a:p>
        </p:txBody>
      </p:sp>
      <p:sp>
        <p:nvSpPr>
          <p:cNvPr id="10" name="Footer Placeholder 9"/>
          <p:cNvSpPr>
            <a:spLocks noGrp="1"/>
          </p:cNvSpPr>
          <p:nvPr>
            <p:ph type="ftr" sz="quarter" idx="11"/>
          </p:nvPr>
        </p:nvSpPr>
        <p:spPr/>
        <p:txBody>
          <a:bodyPr/>
          <a:lstStyle/>
          <a:p>
            <a:pPr>
              <a:defRPr/>
            </a:pPr>
            <a:r>
              <a:rPr lang="en-GB" smtClean="0"/>
              <a:t>MCFU</a:t>
            </a:r>
            <a:endParaRPr lang="en-GB"/>
          </a:p>
        </p:txBody>
      </p:sp>
      <p:sp>
        <p:nvSpPr>
          <p:cNvPr id="9" name="Slide Number Placeholder 8"/>
          <p:cNvSpPr>
            <a:spLocks noGrp="1"/>
          </p:cNvSpPr>
          <p:nvPr>
            <p:ph type="sldNum" sz="quarter" idx="12"/>
          </p:nvPr>
        </p:nvSpPr>
        <p:spPr/>
        <p:txBody>
          <a:bodyPr/>
          <a:lstStyle/>
          <a:p>
            <a:pPr>
              <a:defRPr/>
            </a:pPr>
            <a:fld id="{F5E4BA37-7F9A-42B1-BE85-808B4A636C75}" type="slidenum">
              <a:rPr lang="en-GB" smtClean="0"/>
              <a:pPr>
                <a:defRPr/>
              </a:pPr>
              <a:t>38</a:t>
            </a:fld>
            <a:endParaRPr lang="en-GB" dirty="0"/>
          </a:p>
        </p:txBody>
      </p:sp>
      <p:sp>
        <p:nvSpPr>
          <p:cNvPr id="3" name="Content Placeholder 2"/>
          <p:cNvSpPr>
            <a:spLocks noGrp="1"/>
          </p:cNvSpPr>
          <p:nvPr>
            <p:ph sz="half" idx="4294967295"/>
          </p:nvPr>
        </p:nvSpPr>
        <p:spPr>
          <a:xfrm>
            <a:off x="762000" y="990600"/>
            <a:ext cx="3926386" cy="5399087"/>
          </a:xfrm>
          <a:ln>
            <a:solidFill>
              <a:schemeClr val="accent1"/>
            </a:solidFill>
          </a:ln>
        </p:spPr>
        <p:txBody>
          <a:bodyPr/>
          <a:lstStyle/>
          <a:p>
            <a:pPr marL="0" indent="0" algn="ctr">
              <a:buNone/>
            </a:pPr>
            <a:r>
              <a:rPr lang="en-US" b="1" dirty="0" smtClean="0"/>
              <a:t>Dos</a:t>
            </a:r>
            <a:endParaRPr lang="en-US" dirty="0"/>
          </a:p>
        </p:txBody>
      </p:sp>
      <p:sp>
        <p:nvSpPr>
          <p:cNvPr id="4" name="Content Placeholder 3"/>
          <p:cNvSpPr>
            <a:spLocks noGrp="1"/>
          </p:cNvSpPr>
          <p:nvPr>
            <p:ph sz="half" idx="4294967295"/>
          </p:nvPr>
        </p:nvSpPr>
        <p:spPr>
          <a:xfrm>
            <a:off x="4724400" y="990600"/>
            <a:ext cx="3810000" cy="5399087"/>
          </a:xfrm>
          <a:ln>
            <a:solidFill>
              <a:schemeClr val="accent1"/>
            </a:solidFill>
          </a:ln>
        </p:spPr>
        <p:txBody>
          <a:bodyPr/>
          <a:lstStyle/>
          <a:p>
            <a:pPr marL="0" indent="0" algn="ctr">
              <a:buNone/>
            </a:pPr>
            <a:r>
              <a:rPr lang="en-US" b="1" dirty="0" smtClean="0"/>
              <a:t>Don’ts</a:t>
            </a:r>
          </a:p>
          <a:p>
            <a:pPr marL="0" indent="0">
              <a:buNone/>
            </a:pP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4173559381"/>
              </p:ext>
            </p:extLst>
          </p:nvPr>
        </p:nvGraphicFramePr>
        <p:xfrm>
          <a:off x="827584" y="1556792"/>
          <a:ext cx="3744416" cy="4654559"/>
        </p:xfrm>
        <a:graphic>
          <a:graphicData uri="http://schemas.openxmlformats.org/drawingml/2006/table">
            <a:tbl>
              <a:tblPr firstRow="1" bandRow="1">
                <a:tableStyleId>{C4B1156A-380E-4F78-BDF5-A606A8083BF9}</a:tableStyleId>
              </a:tblPr>
              <a:tblGrid>
                <a:gridCol w="1368152"/>
                <a:gridCol w="2376264"/>
              </a:tblGrid>
              <a:tr h="2786608">
                <a:tc>
                  <a:txBody>
                    <a:bodyPr/>
                    <a:lstStyle/>
                    <a:p>
                      <a:r>
                        <a:rPr lang="en-US" sz="1400" b="1" kern="1200" dirty="0" smtClean="0">
                          <a:solidFill>
                            <a:schemeClr val="dk1"/>
                          </a:solidFill>
                          <a:latin typeface="+mn-lt"/>
                          <a:ea typeface="+mn-ea"/>
                          <a:cs typeface="+mn-cs"/>
                        </a:rPr>
                        <a:t>Any correction </a:t>
                      </a:r>
                      <a:endParaRPr lang="en-US" sz="1400" b="1" kern="1200" dirty="0">
                        <a:solidFill>
                          <a:schemeClr val="dk1"/>
                        </a:solidFill>
                        <a:latin typeface="+mn-lt"/>
                        <a:ea typeface="+mn-ea"/>
                        <a:cs typeface="+mn-cs"/>
                      </a:endParaRPr>
                    </a:p>
                  </a:txBody>
                  <a:tcPr/>
                </a:tc>
                <a:tc>
                  <a:txBody>
                    <a:bodyPr/>
                    <a:lstStyle/>
                    <a:p>
                      <a:r>
                        <a:rPr lang="en-US" sz="1400" b="0" kern="1200" dirty="0" smtClean="0">
                          <a:effectLst/>
                        </a:rPr>
                        <a:t>The signature  of FFA &amp; DOA person  are mandatory</a:t>
                      </a:r>
                      <a:r>
                        <a:rPr lang="en-US" sz="1400" b="0" kern="1200" baseline="0" dirty="0" smtClean="0">
                          <a:effectLst/>
                        </a:rPr>
                        <a:t> for DD. </a:t>
                      </a:r>
                    </a:p>
                    <a:p>
                      <a:r>
                        <a:rPr lang="en-US" sz="1400" b="0" kern="1200" dirty="0" smtClean="0">
                          <a:solidFill>
                            <a:schemeClr val="dk1"/>
                          </a:solidFill>
                          <a:effectLst/>
                          <a:latin typeface="+mn-lt"/>
                          <a:ea typeface="+mn-ea"/>
                          <a:cs typeface="+mn-cs"/>
                        </a:rPr>
                        <a:t>FFA &amp; designated drawer/</a:t>
                      </a:r>
                      <a:r>
                        <a:rPr lang="en-US" sz="1400" b="0" kern="1200" baseline="0" dirty="0" smtClean="0">
                          <a:solidFill>
                            <a:schemeClr val="dk1"/>
                          </a:solidFill>
                          <a:effectLst/>
                          <a:latin typeface="+mn-lt"/>
                          <a:ea typeface="+mn-ea"/>
                          <a:cs typeface="+mn-cs"/>
                        </a:rPr>
                        <a:t> DOA </a:t>
                      </a:r>
                      <a:r>
                        <a:rPr lang="en-US" sz="1400" b="0" kern="1200" dirty="0" smtClean="0">
                          <a:solidFill>
                            <a:schemeClr val="dk1"/>
                          </a:solidFill>
                          <a:effectLst/>
                          <a:latin typeface="+mn-lt"/>
                          <a:ea typeface="+mn-ea"/>
                          <a:cs typeface="+mn-cs"/>
                        </a:rPr>
                        <a:t>should be signed</a:t>
                      </a:r>
                      <a:r>
                        <a:rPr lang="en-US" sz="1400" b="0" kern="1200" baseline="0" dirty="0" smtClean="0">
                          <a:solidFill>
                            <a:schemeClr val="dk1"/>
                          </a:solidFill>
                          <a:effectLst/>
                          <a:latin typeface="+mn-lt"/>
                          <a:ea typeface="+mn-ea"/>
                          <a:cs typeface="+mn-cs"/>
                        </a:rPr>
                        <a:t> </a:t>
                      </a:r>
                      <a:r>
                        <a:rPr lang="en-US" sz="1400" b="0" kern="1200" dirty="0" smtClean="0">
                          <a:solidFill>
                            <a:schemeClr val="dk1"/>
                          </a:solidFill>
                          <a:effectLst/>
                          <a:latin typeface="+mn-lt"/>
                          <a:ea typeface="+mn-ea"/>
                          <a:cs typeface="+mn-cs"/>
                        </a:rPr>
                        <a:t>in any correctio</a:t>
                      </a:r>
                      <a:r>
                        <a:rPr lang="en-US" sz="1400" b="0" kern="1200" baseline="0" dirty="0" smtClean="0">
                          <a:solidFill>
                            <a:schemeClr val="dk1"/>
                          </a:solidFill>
                          <a:effectLst/>
                          <a:latin typeface="+mn-lt"/>
                          <a:ea typeface="+mn-ea"/>
                          <a:cs typeface="+mn-cs"/>
                        </a:rPr>
                        <a:t>n for Reimbursement.</a:t>
                      </a:r>
                    </a:p>
                    <a:p>
                      <a:pPr marL="0" marR="0" indent="0" algn="l" defTabSz="914400" rtl="0" eaLnBrk="1" fontAlgn="auto" latinLnBrk="0" hangingPunct="1">
                        <a:lnSpc>
                          <a:spcPct val="100000"/>
                        </a:lnSpc>
                        <a:spcBef>
                          <a:spcPts val="0"/>
                        </a:spcBef>
                        <a:spcAft>
                          <a:spcPts val="0"/>
                        </a:spcAft>
                        <a:buClrTx/>
                        <a:buSzTx/>
                        <a:buFontTx/>
                        <a:buNone/>
                        <a:tabLst/>
                        <a:defRPr/>
                      </a:pPr>
                      <a:r>
                        <a:rPr lang="en-US" sz="1400" b="0" kern="1200" dirty="0" smtClean="0">
                          <a:effectLst/>
                        </a:rPr>
                        <a:t>If the participant signed two or more times, the one should be cancelled and explain the letter why it was cancelled.</a:t>
                      </a:r>
                      <a:endParaRPr lang="en-US" sz="1400" b="0" dirty="0" smtClean="0"/>
                    </a:p>
                    <a:p>
                      <a:endParaRPr lang="en-US" sz="1400" b="0" kern="1200" dirty="0">
                        <a:solidFill>
                          <a:schemeClr val="dk1"/>
                        </a:solidFill>
                        <a:effectLst/>
                        <a:latin typeface="+mn-lt"/>
                        <a:ea typeface="+mn-ea"/>
                        <a:cs typeface="+mn-cs"/>
                      </a:endParaRPr>
                    </a:p>
                  </a:txBody>
                  <a:tcPr/>
                </a:tc>
              </a:tr>
              <a:tr h="1867951">
                <a:tc>
                  <a:txBody>
                    <a:bodyPr/>
                    <a:lstStyle/>
                    <a:p>
                      <a:pPr marL="0" algn="l" defTabSz="914400" rtl="0" eaLnBrk="1" latinLnBrk="0" hangingPunct="1"/>
                      <a:r>
                        <a:rPr lang="en-US" sz="1400" b="1" kern="1200" dirty="0" smtClean="0">
                          <a:solidFill>
                            <a:schemeClr val="dk1"/>
                          </a:solidFill>
                          <a:latin typeface="+mn-lt"/>
                          <a:ea typeface="+mn-ea"/>
                          <a:cs typeface="+mn-cs"/>
                        </a:rPr>
                        <a:t>Drug distribution</a:t>
                      </a:r>
                      <a:endParaRPr lang="en-US" sz="1400" b="1" kern="1200" dirty="0">
                        <a:solidFill>
                          <a:schemeClr val="dk1"/>
                        </a:solidFill>
                        <a:latin typeface="+mn-lt"/>
                        <a:ea typeface="+mn-ea"/>
                        <a:cs typeface="+mn-cs"/>
                      </a:endParaRPr>
                    </a:p>
                  </a:txBody>
                  <a:tcPr/>
                </a:tc>
                <a:tc>
                  <a:txBody>
                    <a:bodyPr/>
                    <a:lstStyle/>
                    <a:p>
                      <a:pPr marL="0" algn="l" defTabSz="914400" rtl="0" eaLnBrk="1" latinLnBrk="0" hangingPunct="1"/>
                      <a:r>
                        <a:rPr lang="en-US" sz="1400" kern="1200" dirty="0" smtClean="0">
                          <a:solidFill>
                            <a:schemeClr val="dk1"/>
                          </a:solidFill>
                          <a:effectLst/>
                          <a:latin typeface="+mn-lt"/>
                          <a:ea typeface="+mn-ea"/>
                          <a:cs typeface="+mn-cs"/>
                        </a:rPr>
                        <a:t>TA must be applied with UNICEF rate.</a:t>
                      </a:r>
                    </a:p>
                    <a:p>
                      <a:pPr marL="0" algn="l" defTabSz="914400" rtl="0" eaLnBrk="1" latinLnBrk="0" hangingPunct="1"/>
                      <a:r>
                        <a:rPr lang="en-US" sz="1400" kern="1200" dirty="0" smtClean="0">
                          <a:solidFill>
                            <a:schemeClr val="dk1"/>
                          </a:solidFill>
                          <a:effectLst/>
                          <a:latin typeface="+mn-lt"/>
                          <a:ea typeface="+mn-ea"/>
                          <a:cs typeface="+mn-cs"/>
                        </a:rPr>
                        <a:t>Transport cost must be presented </a:t>
                      </a:r>
                      <a:r>
                        <a:rPr lang="en-US" sz="1400" kern="1200" baseline="0" dirty="0" smtClean="0">
                          <a:solidFill>
                            <a:schemeClr val="dk1"/>
                          </a:solidFill>
                          <a:effectLst/>
                          <a:latin typeface="+mn-lt"/>
                          <a:ea typeface="+mn-ea"/>
                          <a:cs typeface="+mn-cs"/>
                        </a:rPr>
                        <a:t> receipt or invoice</a:t>
                      </a:r>
                      <a:r>
                        <a:rPr lang="en-US" sz="1400" kern="1200" dirty="0" smtClean="0">
                          <a:solidFill>
                            <a:schemeClr val="dk1"/>
                          </a:solidFill>
                          <a:effectLst/>
                          <a:latin typeface="+mn-lt"/>
                          <a:ea typeface="+mn-ea"/>
                          <a:cs typeface="+mn-cs"/>
                        </a:rPr>
                        <a:t> (if not, apply PV1)</a:t>
                      </a:r>
                    </a:p>
                    <a:p>
                      <a:pPr marL="0" algn="l" defTabSz="914400" rtl="0" eaLnBrk="1" latinLnBrk="0" hangingPunct="1"/>
                      <a:r>
                        <a:rPr lang="en-US" sz="1400" kern="1200" dirty="0" smtClean="0">
                          <a:solidFill>
                            <a:schemeClr val="dk1"/>
                          </a:solidFill>
                          <a:effectLst/>
                          <a:latin typeface="+mn-lt"/>
                          <a:ea typeface="+mn-ea"/>
                          <a:cs typeface="+mn-cs"/>
                        </a:rPr>
                        <a:t>The date of issue voucher and claims date should be matched</a:t>
                      </a:r>
                      <a:endParaRPr lang="en-US" sz="1400" kern="1200" dirty="0">
                        <a:solidFill>
                          <a:schemeClr val="dk1"/>
                        </a:solidFill>
                        <a:effectLst/>
                        <a:latin typeface="+mn-lt"/>
                        <a:ea typeface="+mn-ea"/>
                        <a:cs typeface="+mn-cs"/>
                      </a:endParaRPr>
                    </a:p>
                  </a:txBody>
                  <a:tcPr/>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2587114060"/>
              </p:ext>
            </p:extLst>
          </p:nvPr>
        </p:nvGraphicFramePr>
        <p:xfrm>
          <a:off x="4800600" y="1432600"/>
          <a:ext cx="3600400" cy="4892000"/>
        </p:xfrm>
        <a:graphic>
          <a:graphicData uri="http://schemas.openxmlformats.org/drawingml/2006/table">
            <a:tbl>
              <a:tblPr firstRow="1" bandRow="1">
                <a:tableStyleId>{C4B1156A-380E-4F78-BDF5-A606A8083BF9}</a:tableStyleId>
              </a:tblPr>
              <a:tblGrid>
                <a:gridCol w="1800200"/>
                <a:gridCol w="1800200"/>
              </a:tblGrid>
              <a:tr h="2880320">
                <a:tc>
                  <a:txBody>
                    <a:bodyPr/>
                    <a:lstStyle/>
                    <a:p>
                      <a:pPr marL="0" algn="l" defTabSz="914400" rtl="0" eaLnBrk="1" latinLnBrk="0" hangingPunct="1"/>
                      <a:r>
                        <a:rPr lang="en-US" sz="1400" b="1" kern="1200" dirty="0" smtClean="0">
                          <a:solidFill>
                            <a:schemeClr val="dk1"/>
                          </a:solidFill>
                          <a:latin typeface="+mn-lt"/>
                          <a:ea typeface="+mn-ea"/>
                          <a:cs typeface="+mn-cs"/>
                        </a:rPr>
                        <a:t>Any correction</a:t>
                      </a:r>
                      <a:endParaRPr lang="en-US" sz="1400" b="1" kern="1200" dirty="0">
                        <a:solidFill>
                          <a:schemeClr val="dk1"/>
                        </a:solidFill>
                        <a:latin typeface="+mn-lt"/>
                        <a:ea typeface="+mn-ea"/>
                        <a:cs typeface="+mn-cs"/>
                      </a:endParaRPr>
                    </a:p>
                  </a:txBody>
                  <a:tcPr/>
                </a:tc>
                <a:tc>
                  <a:txBody>
                    <a:bodyPr/>
                    <a:lstStyle/>
                    <a:p>
                      <a:r>
                        <a:rPr lang="en-US" sz="1400" b="0" kern="1200" dirty="0" smtClean="0">
                          <a:solidFill>
                            <a:schemeClr val="dk1"/>
                          </a:solidFill>
                          <a:effectLst/>
                          <a:latin typeface="+mn-lt"/>
                          <a:ea typeface="+mn-ea"/>
                          <a:cs typeface="+mn-cs"/>
                        </a:rPr>
                        <a:t>The amount of receipt signed by individual recipient must not be corrected/amended. </a:t>
                      </a:r>
                    </a:p>
                    <a:p>
                      <a:endParaRPr lang="en-US" sz="1400" b="0" kern="1200" dirty="0" smtClean="0">
                        <a:solidFill>
                          <a:schemeClr val="dk1"/>
                        </a:solidFill>
                        <a:effectLst/>
                        <a:latin typeface="+mn-lt"/>
                        <a:ea typeface="+mn-ea"/>
                        <a:cs typeface="+mn-cs"/>
                      </a:endParaRPr>
                    </a:p>
                    <a:p>
                      <a:endParaRPr lang="en-US" sz="1400" b="0" kern="1200" dirty="0" smtClean="0">
                        <a:solidFill>
                          <a:schemeClr val="dk1"/>
                        </a:solidFill>
                        <a:effectLst/>
                        <a:latin typeface="+mn-lt"/>
                        <a:ea typeface="+mn-ea"/>
                        <a:cs typeface="+mn-cs"/>
                      </a:endParaRPr>
                    </a:p>
                    <a:p>
                      <a:endParaRPr lang="en-US" sz="1400" b="0" kern="1200" dirty="0" smtClean="0">
                        <a:solidFill>
                          <a:schemeClr val="dk1"/>
                        </a:solidFill>
                        <a:effectLst/>
                        <a:latin typeface="+mn-lt"/>
                        <a:ea typeface="+mn-ea"/>
                        <a:cs typeface="+mn-cs"/>
                      </a:endParaRPr>
                    </a:p>
                    <a:p>
                      <a:endParaRPr lang="en-US" sz="1400" b="0" kern="1200" dirty="0" smtClean="0">
                        <a:solidFill>
                          <a:schemeClr val="dk1"/>
                        </a:solidFill>
                        <a:effectLst/>
                        <a:latin typeface="+mn-lt"/>
                        <a:ea typeface="+mn-ea"/>
                        <a:cs typeface="+mn-cs"/>
                      </a:endParaRPr>
                    </a:p>
                    <a:p>
                      <a:endParaRPr lang="en-US" sz="1400" b="0" kern="1200" dirty="0" smtClean="0">
                        <a:solidFill>
                          <a:schemeClr val="dk1"/>
                        </a:solidFill>
                        <a:effectLst/>
                        <a:latin typeface="+mn-lt"/>
                        <a:ea typeface="+mn-ea"/>
                        <a:cs typeface="+mn-cs"/>
                      </a:endParaRPr>
                    </a:p>
                    <a:p>
                      <a:endParaRPr lang="en-US" sz="1400" b="0" kern="1200" dirty="0" smtClean="0">
                        <a:solidFill>
                          <a:schemeClr val="dk1"/>
                        </a:solidFill>
                        <a:effectLst/>
                        <a:latin typeface="+mn-lt"/>
                        <a:ea typeface="+mn-ea"/>
                        <a:cs typeface="+mn-cs"/>
                      </a:endParaRPr>
                    </a:p>
                    <a:p>
                      <a:endParaRPr lang="en-US" sz="1400" b="0" kern="1200" dirty="0" smtClean="0">
                        <a:solidFill>
                          <a:schemeClr val="dk1"/>
                        </a:solidFill>
                        <a:effectLst/>
                        <a:latin typeface="+mn-lt"/>
                        <a:ea typeface="+mn-ea"/>
                        <a:cs typeface="+mn-cs"/>
                      </a:endParaRPr>
                    </a:p>
                    <a:p>
                      <a:endParaRPr lang="en-US" sz="1400" b="0" kern="1200" dirty="0">
                        <a:solidFill>
                          <a:schemeClr val="dk1"/>
                        </a:solidFill>
                        <a:effectLst/>
                        <a:latin typeface="+mn-lt"/>
                        <a:ea typeface="+mn-ea"/>
                        <a:cs typeface="+mn-cs"/>
                      </a:endParaRPr>
                    </a:p>
                  </a:txBody>
                  <a:tcPr/>
                </a:tc>
              </a:tr>
              <a:tr h="19202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kern="1200" dirty="0" smtClean="0">
                          <a:solidFill>
                            <a:schemeClr val="dk1"/>
                          </a:solidFill>
                          <a:latin typeface="+mn-lt"/>
                          <a:ea typeface="+mn-ea"/>
                          <a:cs typeface="+mn-cs"/>
                        </a:rPr>
                        <a:t>Drug distribution</a:t>
                      </a:r>
                    </a:p>
                    <a:p>
                      <a:endParaRPr lang="en-US" sz="1400" dirty="0"/>
                    </a:p>
                  </a:txBody>
                  <a:tcPr/>
                </a:tc>
                <a:tc>
                  <a:txBody>
                    <a:bodyPr/>
                    <a:lstStyle/>
                    <a:p>
                      <a:r>
                        <a:rPr lang="en-US" sz="1400" b="0" kern="1200" dirty="0" smtClean="0">
                          <a:solidFill>
                            <a:schemeClr val="dk1"/>
                          </a:solidFill>
                          <a:effectLst/>
                          <a:latin typeface="+mn-lt"/>
                          <a:ea typeface="+mn-ea"/>
                          <a:cs typeface="+mn-cs"/>
                        </a:rPr>
                        <a:t>No disburse </a:t>
                      </a:r>
                    </a:p>
                    <a:p>
                      <a:r>
                        <a:rPr lang="en-US" sz="1400" b="0" kern="1200" dirty="0" smtClean="0">
                          <a:solidFill>
                            <a:schemeClr val="dk1"/>
                          </a:solidFill>
                          <a:effectLst/>
                          <a:latin typeface="+mn-lt"/>
                          <a:ea typeface="+mn-ea"/>
                          <a:cs typeface="+mn-cs"/>
                        </a:rPr>
                        <a:t>for office furniture and poster which not related with drug items.</a:t>
                      </a:r>
                    </a:p>
                    <a:p>
                      <a:endParaRPr lang="en-US" sz="1400" b="0" kern="1200" dirty="0" smtClean="0">
                        <a:solidFill>
                          <a:schemeClr val="dk1"/>
                        </a:solidFill>
                        <a:effectLst/>
                        <a:latin typeface="+mn-lt"/>
                        <a:ea typeface="+mn-ea"/>
                        <a:cs typeface="+mn-cs"/>
                      </a:endParaRPr>
                    </a:p>
                    <a:p>
                      <a:endParaRPr lang="en-US" sz="1400" b="0" kern="1200" dirty="0" smtClean="0">
                        <a:solidFill>
                          <a:schemeClr val="dk1"/>
                        </a:solidFill>
                        <a:effectLst/>
                        <a:latin typeface="+mn-lt"/>
                        <a:ea typeface="+mn-ea"/>
                        <a:cs typeface="+mn-cs"/>
                      </a:endParaRPr>
                    </a:p>
                    <a:p>
                      <a:endParaRPr lang="en-US" sz="1400" b="0" kern="1200" dirty="0" smtClean="0">
                        <a:solidFill>
                          <a:schemeClr val="dk1"/>
                        </a:solidFill>
                        <a:effectLst/>
                        <a:latin typeface="+mn-lt"/>
                        <a:ea typeface="+mn-ea"/>
                        <a:cs typeface="+mn-cs"/>
                      </a:endParaRPr>
                    </a:p>
                    <a:p>
                      <a:endParaRPr lang="en-US" sz="1400" b="0" kern="1200" dirty="0">
                        <a:solidFill>
                          <a:schemeClr val="dk1"/>
                        </a:solidFill>
                        <a:effectLst/>
                        <a:latin typeface="+mn-lt"/>
                        <a:ea typeface="+mn-ea"/>
                        <a:cs typeface="+mn-cs"/>
                      </a:endParaRPr>
                    </a:p>
                  </a:txBody>
                  <a:tcPr/>
                </a:tc>
              </a:tr>
            </a:tbl>
          </a:graphicData>
        </a:graphic>
      </p:graphicFrame>
      <p:sp>
        <p:nvSpPr>
          <p:cNvPr id="11" name="Rectangle 10"/>
          <p:cNvSpPr/>
          <p:nvPr/>
        </p:nvSpPr>
        <p:spPr>
          <a:xfrm>
            <a:off x="762000" y="533400"/>
            <a:ext cx="7772400" cy="400110"/>
          </a:xfrm>
          <a:prstGeom prst="rect">
            <a:avLst/>
          </a:prstGeom>
          <a:solidFill>
            <a:schemeClr val="tx2">
              <a:lumMod val="75000"/>
            </a:schemeClr>
          </a:solidFill>
          <a:scene3d>
            <a:camera prst="orthographicFront"/>
            <a:lightRig rig="threePt" dir="t"/>
          </a:scene3d>
          <a:sp3d>
            <a:bevelT w="101600" prst="riblet"/>
          </a:sp3d>
        </p:spPr>
        <p:txBody>
          <a:bodyPr wrap="square">
            <a:spAutoFit/>
          </a:bodyPr>
          <a:lstStyle/>
          <a:p>
            <a:pPr algn="ctr">
              <a:spcBef>
                <a:spcPts val="2400"/>
              </a:spcBef>
            </a:pPr>
            <a:r>
              <a:rPr lang="en-US" sz="2000" dirty="0">
                <a:solidFill>
                  <a:schemeClr val="bg1"/>
                </a:solidFill>
              </a:rPr>
              <a:t>Common mistakes in the submission of claims </a:t>
            </a:r>
          </a:p>
        </p:txBody>
      </p:sp>
      <p:sp>
        <p:nvSpPr>
          <p:cNvPr id="12" name="TextBox 2"/>
          <p:cNvSpPr txBox="1">
            <a:spLocks noChangeArrowheads="1"/>
          </p:cNvSpPr>
          <p:nvPr/>
        </p:nvSpPr>
        <p:spPr bwMode="auto">
          <a:xfrm>
            <a:off x="762000" y="77826"/>
            <a:ext cx="7772400" cy="523220"/>
          </a:xfrm>
          <a:prstGeom prst="rect">
            <a:avLst/>
          </a:prstGeom>
          <a:ln/>
          <a:effectLst>
            <a:innerShdw blurRad="63500" dist="50800" dir="5400000">
              <a:prstClr val="black">
                <a:alpha val="50000"/>
              </a:prstClr>
            </a:innerShdw>
          </a:effectLst>
          <a:extLst/>
        </p:spPr>
        <p:style>
          <a:lnRef idx="0">
            <a:schemeClr val="accent1"/>
          </a:lnRef>
          <a:fillRef idx="1003">
            <a:schemeClr val="lt2"/>
          </a:fillRef>
          <a:effectRef idx="3">
            <a:schemeClr val="accent1"/>
          </a:effectRef>
          <a:fontRef idx="minor">
            <a:schemeClr val="lt1"/>
          </a:fontRef>
        </p:style>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PART- 2</a:t>
            </a:r>
          </a:p>
        </p:txBody>
      </p:sp>
    </p:spTree>
    <p:extLst>
      <p:ext uri="{BB962C8B-B14F-4D97-AF65-F5344CB8AC3E}">
        <p14:creationId xmlns:p14="http://schemas.microsoft.com/office/powerpoint/2010/main" val="36514307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D10D9AFE-2B5E-4F09-AE6B-F7D1F2A8DE1B}" type="datetime1">
              <a:rPr lang="en-GB" smtClean="0"/>
              <a:t>01/02/2017</a:t>
            </a:fld>
            <a:endParaRPr lang="en-GB" dirty="0"/>
          </a:p>
        </p:txBody>
      </p:sp>
      <p:sp>
        <p:nvSpPr>
          <p:cNvPr id="10" name="Footer Placeholder 9"/>
          <p:cNvSpPr>
            <a:spLocks noGrp="1"/>
          </p:cNvSpPr>
          <p:nvPr>
            <p:ph type="ftr" sz="quarter" idx="11"/>
          </p:nvPr>
        </p:nvSpPr>
        <p:spPr/>
        <p:txBody>
          <a:bodyPr/>
          <a:lstStyle/>
          <a:p>
            <a:pPr>
              <a:defRPr/>
            </a:pPr>
            <a:r>
              <a:rPr lang="en-GB" smtClean="0"/>
              <a:t>MCFU</a:t>
            </a:r>
            <a:endParaRPr lang="en-GB"/>
          </a:p>
        </p:txBody>
      </p:sp>
      <p:sp>
        <p:nvSpPr>
          <p:cNvPr id="9" name="Slide Number Placeholder 8"/>
          <p:cNvSpPr>
            <a:spLocks noGrp="1"/>
          </p:cNvSpPr>
          <p:nvPr>
            <p:ph type="sldNum" sz="quarter" idx="12"/>
          </p:nvPr>
        </p:nvSpPr>
        <p:spPr/>
        <p:txBody>
          <a:bodyPr/>
          <a:lstStyle/>
          <a:p>
            <a:pPr>
              <a:defRPr/>
            </a:pPr>
            <a:fld id="{F5E4BA37-7F9A-42B1-BE85-808B4A636C75}" type="slidenum">
              <a:rPr lang="en-GB" smtClean="0"/>
              <a:pPr>
                <a:defRPr/>
              </a:pPr>
              <a:t>39</a:t>
            </a:fld>
            <a:endParaRPr lang="en-GB" dirty="0"/>
          </a:p>
        </p:txBody>
      </p:sp>
      <p:sp>
        <p:nvSpPr>
          <p:cNvPr id="3" name="Content Placeholder 2"/>
          <p:cNvSpPr>
            <a:spLocks noGrp="1"/>
          </p:cNvSpPr>
          <p:nvPr>
            <p:ph sz="half" idx="4294967295"/>
          </p:nvPr>
        </p:nvSpPr>
        <p:spPr>
          <a:xfrm>
            <a:off x="533400" y="1143000"/>
            <a:ext cx="4032250" cy="5472112"/>
          </a:xfrm>
          <a:ln>
            <a:solidFill>
              <a:schemeClr val="accent1"/>
            </a:solidFill>
          </a:ln>
        </p:spPr>
        <p:txBody>
          <a:bodyPr/>
          <a:lstStyle/>
          <a:p>
            <a:pPr marL="0" indent="0" algn="ctr">
              <a:buNone/>
            </a:pPr>
            <a:r>
              <a:rPr lang="en-US" b="1" dirty="0" smtClean="0"/>
              <a:t>DOs</a:t>
            </a:r>
          </a:p>
          <a:p>
            <a:pPr marL="0" indent="0" algn="ctr">
              <a:buNone/>
            </a:pPr>
            <a:endParaRPr lang="en-US" dirty="0"/>
          </a:p>
        </p:txBody>
      </p:sp>
      <p:sp>
        <p:nvSpPr>
          <p:cNvPr id="4" name="Content Placeholder 3"/>
          <p:cNvSpPr>
            <a:spLocks noGrp="1"/>
          </p:cNvSpPr>
          <p:nvPr>
            <p:ph sz="half" idx="4294967295"/>
          </p:nvPr>
        </p:nvSpPr>
        <p:spPr>
          <a:xfrm>
            <a:off x="4733109" y="1143000"/>
            <a:ext cx="4038600" cy="5472112"/>
          </a:xfrm>
          <a:ln>
            <a:solidFill>
              <a:schemeClr val="accent1"/>
            </a:solidFill>
          </a:ln>
        </p:spPr>
        <p:txBody>
          <a:bodyPr/>
          <a:lstStyle/>
          <a:p>
            <a:pPr marL="0" indent="0" algn="ctr">
              <a:buNone/>
            </a:pPr>
            <a:r>
              <a:rPr lang="en-US" b="1" dirty="0" smtClean="0"/>
              <a:t>Don’ts</a:t>
            </a:r>
          </a:p>
          <a:p>
            <a:pPr marL="0" indent="0">
              <a:buNone/>
            </a:pPr>
            <a:endParaRPr lang="en-US" b="1" dirty="0" smtClean="0"/>
          </a:p>
          <a:p>
            <a:pPr marL="0" indent="0">
              <a:buNone/>
            </a:pPr>
            <a:endParaRPr lang="en-US" b="1" dirty="0" smtClean="0"/>
          </a:p>
          <a:p>
            <a:pPr marL="0" indent="0">
              <a:buNone/>
            </a:pPr>
            <a:endParaRPr lang="en-US" b="1" dirty="0" smtClean="0"/>
          </a:p>
          <a:p>
            <a:pPr marL="0" indent="0">
              <a:buNone/>
            </a:pP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54860819"/>
              </p:ext>
            </p:extLst>
          </p:nvPr>
        </p:nvGraphicFramePr>
        <p:xfrm>
          <a:off x="683568" y="1816184"/>
          <a:ext cx="3816424" cy="3594016"/>
        </p:xfrm>
        <a:graphic>
          <a:graphicData uri="http://schemas.openxmlformats.org/drawingml/2006/table">
            <a:tbl>
              <a:tblPr firstRow="1" bandRow="1">
                <a:tableStyleId>{C4B1156A-380E-4F78-BDF5-A606A8083BF9}</a:tableStyleId>
              </a:tblPr>
              <a:tblGrid>
                <a:gridCol w="1394463"/>
                <a:gridCol w="2421961"/>
              </a:tblGrid>
              <a:tr h="504057">
                <a:tc>
                  <a:txBody>
                    <a:bodyPr/>
                    <a:lstStyle/>
                    <a:p>
                      <a:pPr marL="0" algn="l" defTabSz="914400" rtl="0" eaLnBrk="1" latinLnBrk="0" hangingPunct="1"/>
                      <a:r>
                        <a:rPr lang="en-US" sz="1400" b="1" kern="1200" dirty="0" smtClean="0">
                          <a:solidFill>
                            <a:schemeClr val="dk1"/>
                          </a:solidFill>
                          <a:latin typeface="+mn-lt"/>
                          <a:ea typeface="+mn-ea"/>
                          <a:cs typeface="+mn-cs"/>
                        </a:rPr>
                        <a:t>Payment Modality changes</a:t>
                      </a:r>
                      <a:endParaRPr lang="en-US" sz="1400" b="1" kern="1200" dirty="0">
                        <a:solidFill>
                          <a:schemeClr val="dk1"/>
                        </a:solidFill>
                        <a:latin typeface="+mn-lt"/>
                        <a:ea typeface="+mn-ea"/>
                        <a:cs typeface="+mn-cs"/>
                      </a:endParaRPr>
                    </a:p>
                  </a:txBody>
                  <a:tcPr/>
                </a:tc>
                <a:tc>
                  <a:txBody>
                    <a:bodyPr/>
                    <a:lstStyle/>
                    <a:p>
                      <a:pPr marL="0" algn="l" defTabSz="914400" rtl="0" eaLnBrk="1" latinLnBrk="0" hangingPunct="1"/>
                      <a:r>
                        <a:rPr lang="en-US" sz="1400" b="0" kern="1200" dirty="0" smtClean="0">
                          <a:solidFill>
                            <a:schemeClr val="dk1"/>
                          </a:solidFill>
                          <a:effectLst/>
                          <a:latin typeface="+mn-lt"/>
                          <a:ea typeface="+mn-ea"/>
                          <a:cs typeface="+mn-cs"/>
                        </a:rPr>
                        <a:t>Do as per </a:t>
                      </a:r>
                      <a:r>
                        <a:rPr lang="en-US" sz="1400" b="0" kern="1200" dirty="0" err="1" smtClean="0">
                          <a:solidFill>
                            <a:schemeClr val="dk1"/>
                          </a:solidFill>
                          <a:effectLst/>
                          <a:latin typeface="+mn-lt"/>
                          <a:ea typeface="+mn-ea"/>
                          <a:cs typeface="+mn-cs"/>
                        </a:rPr>
                        <a:t>workplan</a:t>
                      </a:r>
                      <a:r>
                        <a:rPr lang="en-US" sz="1400" b="0" kern="1200" dirty="0" smtClean="0">
                          <a:solidFill>
                            <a:schemeClr val="dk1"/>
                          </a:solidFill>
                          <a:effectLst/>
                          <a:latin typeface="+mn-lt"/>
                          <a:ea typeface="+mn-ea"/>
                          <a:cs typeface="+mn-cs"/>
                        </a:rPr>
                        <a:t>. Payment Modality</a:t>
                      </a:r>
                      <a:r>
                        <a:rPr lang="en-US" sz="1400" b="0" kern="1200" baseline="0" dirty="0" smtClean="0">
                          <a:solidFill>
                            <a:schemeClr val="dk1"/>
                          </a:solidFill>
                          <a:effectLst/>
                          <a:latin typeface="+mn-lt"/>
                          <a:ea typeface="+mn-ea"/>
                          <a:cs typeface="+mn-cs"/>
                        </a:rPr>
                        <a:t>  can</a:t>
                      </a:r>
                      <a:r>
                        <a:rPr lang="en-US" sz="1400" b="0" kern="1200" dirty="0" smtClean="0">
                          <a:solidFill>
                            <a:schemeClr val="dk1"/>
                          </a:solidFill>
                          <a:effectLst/>
                          <a:latin typeface="+mn-lt"/>
                          <a:ea typeface="+mn-ea"/>
                          <a:cs typeface="+mn-cs"/>
                        </a:rPr>
                        <a:t> be changed  due to some difficulty.</a:t>
                      </a:r>
                    </a:p>
                    <a:p>
                      <a:pPr marL="0" algn="l" defTabSz="914400" rtl="0" eaLnBrk="1" latinLnBrk="0" hangingPunct="1"/>
                      <a:r>
                        <a:rPr lang="en-US" sz="1400" b="0" kern="1200" dirty="0" smtClean="0">
                          <a:solidFill>
                            <a:schemeClr val="dk1"/>
                          </a:solidFill>
                          <a:effectLst/>
                          <a:latin typeface="+mn-lt"/>
                          <a:ea typeface="+mn-ea"/>
                          <a:cs typeface="+mn-cs"/>
                        </a:rPr>
                        <a:t> To Inform to </a:t>
                      </a:r>
                      <a:r>
                        <a:rPr lang="en-US" sz="1400" b="0" kern="1200" dirty="0" err="1" smtClean="0">
                          <a:solidFill>
                            <a:schemeClr val="dk1"/>
                          </a:solidFill>
                          <a:effectLst/>
                          <a:latin typeface="+mn-lt"/>
                          <a:ea typeface="+mn-ea"/>
                          <a:cs typeface="+mn-cs"/>
                        </a:rPr>
                        <a:t>Programme</a:t>
                      </a:r>
                      <a:r>
                        <a:rPr lang="en-US" sz="1400" b="0" kern="1200" dirty="0" smtClean="0">
                          <a:solidFill>
                            <a:schemeClr val="dk1"/>
                          </a:solidFill>
                          <a:effectLst/>
                          <a:latin typeface="+mn-lt"/>
                          <a:ea typeface="+mn-ea"/>
                          <a:cs typeface="+mn-cs"/>
                        </a:rPr>
                        <a:t>, CC to MCFU with the approved QWP changes signed by RO/TL/SHD.</a:t>
                      </a:r>
                      <a:endParaRPr lang="en-US" sz="1400" b="0" kern="1200" dirty="0">
                        <a:solidFill>
                          <a:schemeClr val="dk1"/>
                        </a:solidFill>
                        <a:effectLst/>
                        <a:latin typeface="+mn-lt"/>
                        <a:ea typeface="+mn-ea"/>
                        <a:cs typeface="+mn-cs"/>
                      </a:endParaRPr>
                    </a:p>
                  </a:txBody>
                  <a:tcPr/>
                </a:tc>
              </a:tr>
              <a:tr h="2009056">
                <a:tc>
                  <a:txBody>
                    <a:bodyPr/>
                    <a:lstStyle/>
                    <a:p>
                      <a:pPr marL="0" algn="l" defTabSz="914400" rtl="0" eaLnBrk="1" latinLnBrk="0" hangingPunct="1"/>
                      <a:r>
                        <a:rPr lang="en-US" sz="1400" b="1" kern="1200" dirty="0" smtClean="0">
                          <a:solidFill>
                            <a:schemeClr val="dk1"/>
                          </a:solidFill>
                          <a:latin typeface="+mn-lt"/>
                          <a:ea typeface="+mn-ea"/>
                          <a:cs typeface="+mn-cs"/>
                        </a:rPr>
                        <a:t>Date Changes</a:t>
                      </a:r>
                      <a:endParaRPr lang="en-US" sz="1400" b="1" kern="1200" dirty="0">
                        <a:solidFill>
                          <a:schemeClr val="dk1"/>
                        </a:solidFill>
                        <a:latin typeface="+mn-lt"/>
                        <a:ea typeface="+mn-ea"/>
                        <a:cs typeface="+mn-cs"/>
                      </a:endParaRPr>
                    </a:p>
                  </a:txBody>
                  <a:tcPr/>
                </a:tc>
                <a:tc>
                  <a:txBody>
                    <a:bodyPr/>
                    <a:lstStyle/>
                    <a:p>
                      <a:pPr marL="0" algn="l" defTabSz="914400" rtl="0" eaLnBrk="1" latinLnBrk="0" hangingPunct="1"/>
                      <a:r>
                        <a:rPr lang="en-US" sz="1400" b="0" kern="1200" dirty="0" smtClean="0">
                          <a:solidFill>
                            <a:schemeClr val="dk1"/>
                          </a:solidFill>
                          <a:effectLst/>
                          <a:latin typeface="+mn-lt"/>
                          <a:ea typeface="+mn-ea"/>
                          <a:cs typeface="+mn-cs"/>
                        </a:rPr>
                        <a:t>Any date changes should be informed to DMO/RO/TL for Workplan changes approval</a:t>
                      </a:r>
                      <a:r>
                        <a:rPr lang="en-US" sz="1400" b="0" kern="1200" baseline="0" dirty="0" smtClean="0">
                          <a:solidFill>
                            <a:schemeClr val="dk1"/>
                          </a:solidFill>
                          <a:effectLst/>
                          <a:latin typeface="+mn-lt"/>
                          <a:ea typeface="+mn-ea"/>
                          <a:cs typeface="+mn-cs"/>
                        </a:rPr>
                        <a:t> </a:t>
                      </a:r>
                      <a:r>
                        <a:rPr lang="en-US" sz="1400" b="1" kern="1200" baseline="0" dirty="0" smtClean="0">
                          <a:solidFill>
                            <a:schemeClr val="dk1"/>
                          </a:solidFill>
                          <a:effectLst/>
                          <a:latin typeface="+mn-lt"/>
                          <a:ea typeface="+mn-ea"/>
                          <a:cs typeface="+mn-cs"/>
                        </a:rPr>
                        <a:t>within one week</a:t>
                      </a:r>
                      <a:r>
                        <a:rPr lang="en-US" sz="1400" b="0" kern="1200" baseline="0" dirty="0" smtClean="0">
                          <a:solidFill>
                            <a:schemeClr val="dk1"/>
                          </a:solidFill>
                          <a:effectLst/>
                          <a:latin typeface="+mn-lt"/>
                          <a:ea typeface="+mn-ea"/>
                          <a:cs typeface="+mn-cs"/>
                        </a:rPr>
                        <a:t>.</a:t>
                      </a:r>
                    </a:p>
                    <a:p>
                      <a:pPr marL="0" algn="l" defTabSz="914400" rtl="0" eaLnBrk="1" latinLnBrk="0" hangingPunct="1"/>
                      <a:endParaRPr lang="en-US" sz="1400" b="0" kern="1200" baseline="0" dirty="0" smtClean="0">
                        <a:solidFill>
                          <a:schemeClr val="dk1"/>
                        </a:solidFill>
                        <a:effectLst/>
                        <a:latin typeface="+mn-lt"/>
                        <a:ea typeface="+mn-ea"/>
                        <a:cs typeface="+mn-cs"/>
                      </a:endParaRPr>
                    </a:p>
                    <a:p>
                      <a:pPr marL="0" algn="l" defTabSz="914400" rtl="0" eaLnBrk="1" latinLnBrk="0" hangingPunct="1"/>
                      <a:endParaRPr lang="en-US" sz="1400" b="0" kern="1200" baseline="0" dirty="0" smtClean="0">
                        <a:solidFill>
                          <a:schemeClr val="dk1"/>
                        </a:solidFill>
                        <a:effectLst/>
                        <a:latin typeface="+mn-lt"/>
                        <a:ea typeface="+mn-ea"/>
                        <a:cs typeface="+mn-cs"/>
                      </a:endParaRPr>
                    </a:p>
                    <a:p>
                      <a:pPr marL="0" algn="l" defTabSz="914400" rtl="0" eaLnBrk="1" latinLnBrk="0" hangingPunct="1"/>
                      <a:endParaRPr lang="en-US" sz="1400" b="0" kern="1200" baseline="0" dirty="0" smtClean="0">
                        <a:solidFill>
                          <a:schemeClr val="dk1"/>
                        </a:solidFill>
                        <a:effectLst/>
                        <a:latin typeface="+mn-lt"/>
                        <a:ea typeface="+mn-ea"/>
                        <a:cs typeface="+mn-cs"/>
                      </a:endParaRPr>
                    </a:p>
                    <a:p>
                      <a:pPr marL="0" algn="l" defTabSz="914400" rtl="0" eaLnBrk="1" latinLnBrk="0" hangingPunct="1"/>
                      <a:endParaRPr lang="en-US" sz="1400" b="0" kern="1200" dirty="0">
                        <a:solidFill>
                          <a:schemeClr val="dk1"/>
                        </a:solidFill>
                        <a:effectLst/>
                        <a:latin typeface="+mn-lt"/>
                        <a:ea typeface="+mn-ea"/>
                        <a:cs typeface="+mn-cs"/>
                      </a:endParaRPr>
                    </a:p>
                  </a:txBody>
                  <a:tcPr/>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3380511834"/>
              </p:ext>
            </p:extLst>
          </p:nvPr>
        </p:nvGraphicFramePr>
        <p:xfrm>
          <a:off x="4860032" y="1807903"/>
          <a:ext cx="3888432" cy="3503587"/>
        </p:xfrm>
        <a:graphic>
          <a:graphicData uri="http://schemas.openxmlformats.org/drawingml/2006/table">
            <a:tbl>
              <a:tblPr firstRow="1" bandRow="1">
                <a:tableStyleId>{C4B1156A-380E-4F78-BDF5-A606A8083BF9}</a:tableStyleId>
              </a:tblPr>
              <a:tblGrid>
                <a:gridCol w="1467332"/>
                <a:gridCol w="2421100"/>
              </a:tblGrid>
              <a:tr h="1621097">
                <a:tc>
                  <a:txBody>
                    <a:bodyPr/>
                    <a:lstStyle/>
                    <a:p>
                      <a:pPr marL="0" algn="l" defTabSz="914400" rtl="0" eaLnBrk="1" latinLnBrk="0" hangingPunct="1"/>
                      <a:r>
                        <a:rPr lang="en-US" sz="1400" b="1" kern="1200" dirty="0" smtClean="0">
                          <a:solidFill>
                            <a:schemeClr val="dk1"/>
                          </a:solidFill>
                          <a:latin typeface="+mn-lt"/>
                          <a:ea typeface="+mn-ea"/>
                          <a:cs typeface="+mn-cs"/>
                        </a:rPr>
                        <a:t>Payment Modality changes</a:t>
                      </a:r>
                      <a:endParaRPr lang="en-US" sz="1400" b="1" kern="1200" dirty="0">
                        <a:solidFill>
                          <a:schemeClr val="dk1"/>
                        </a:solidFill>
                        <a:latin typeface="+mn-lt"/>
                        <a:ea typeface="+mn-ea"/>
                        <a:cs typeface="+mn-cs"/>
                      </a:endParaRPr>
                    </a:p>
                  </a:txBody>
                  <a:tcPr/>
                </a:tc>
                <a:tc>
                  <a:txBody>
                    <a:bodyPr/>
                    <a:lstStyle/>
                    <a:p>
                      <a:r>
                        <a:rPr lang="en-US" sz="1400" b="0" kern="1200" dirty="0" smtClean="0">
                          <a:solidFill>
                            <a:schemeClr val="dk1"/>
                          </a:solidFill>
                          <a:effectLst/>
                          <a:latin typeface="+mn-lt"/>
                          <a:ea typeface="+mn-ea"/>
                          <a:cs typeface="+mn-cs"/>
                        </a:rPr>
                        <a:t>Without</a:t>
                      </a:r>
                      <a:r>
                        <a:rPr lang="en-US" sz="1400" b="0" kern="1200" baseline="0" dirty="0" smtClean="0">
                          <a:solidFill>
                            <a:schemeClr val="dk1"/>
                          </a:solidFill>
                          <a:effectLst/>
                          <a:latin typeface="+mn-lt"/>
                          <a:ea typeface="+mn-ea"/>
                          <a:cs typeface="+mn-cs"/>
                        </a:rPr>
                        <a:t> Workplan changes request form, payment will not be made.</a:t>
                      </a:r>
                    </a:p>
                  </a:txBody>
                  <a:tcPr/>
                </a:tc>
              </a:tr>
              <a:tr h="18824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kern="1200" dirty="0" smtClean="0">
                          <a:solidFill>
                            <a:schemeClr val="dk1"/>
                          </a:solidFill>
                          <a:latin typeface="+mn-lt"/>
                          <a:ea typeface="+mn-ea"/>
                          <a:cs typeface="+mn-cs"/>
                        </a:rPr>
                        <a:t>Date Changes</a:t>
                      </a:r>
                    </a:p>
                  </a:txBody>
                  <a:tcPr/>
                </a:tc>
                <a:tc>
                  <a:txBody>
                    <a:bodyPr/>
                    <a:lstStyle/>
                    <a:p>
                      <a:pPr marL="0" algn="l" defTabSz="914400" rtl="0" eaLnBrk="1" latinLnBrk="0" hangingPunct="1"/>
                      <a:r>
                        <a:rPr lang="en-US" sz="1400" kern="1200" dirty="0" smtClean="0">
                          <a:solidFill>
                            <a:schemeClr val="dk1"/>
                          </a:solidFill>
                          <a:effectLst/>
                          <a:latin typeface="+mn-lt"/>
                          <a:ea typeface="+mn-ea"/>
                          <a:cs typeface="+mn-cs"/>
                        </a:rPr>
                        <a:t>Should not conduct without informing to RO/DMO/TL for changes of date.</a:t>
                      </a:r>
                    </a:p>
                    <a:p>
                      <a:pPr marL="0" algn="l" defTabSz="914400" rtl="0" eaLnBrk="1" latinLnBrk="0" hangingPunct="1"/>
                      <a:r>
                        <a:rPr lang="en-US" sz="1400" kern="1200" dirty="0" smtClean="0">
                          <a:solidFill>
                            <a:schemeClr val="dk1"/>
                          </a:solidFill>
                          <a:effectLst/>
                          <a:latin typeface="+mn-lt"/>
                          <a:ea typeface="+mn-ea"/>
                          <a:cs typeface="+mn-cs"/>
                        </a:rPr>
                        <a:t>To avoid very short</a:t>
                      </a:r>
                      <a:r>
                        <a:rPr lang="en-US" sz="1400" kern="1200" baseline="0" dirty="0" smtClean="0">
                          <a:solidFill>
                            <a:schemeClr val="dk1"/>
                          </a:solidFill>
                          <a:effectLst/>
                          <a:latin typeface="+mn-lt"/>
                          <a:ea typeface="+mn-ea"/>
                          <a:cs typeface="+mn-cs"/>
                        </a:rPr>
                        <a:t> notice for the date changes from Reimbursement to DD since it may not have sufficient cash in hand with FFA.</a:t>
                      </a:r>
                      <a:r>
                        <a:rPr lang="en-US" sz="1400" kern="1200" dirty="0" smtClean="0">
                          <a:solidFill>
                            <a:schemeClr val="dk1"/>
                          </a:solidFill>
                          <a:effectLst/>
                          <a:latin typeface="+mn-lt"/>
                          <a:ea typeface="+mn-ea"/>
                          <a:cs typeface="+mn-cs"/>
                        </a:rPr>
                        <a:t> </a:t>
                      </a:r>
                      <a:endParaRPr lang="en-US" sz="1400" kern="1200" dirty="0">
                        <a:solidFill>
                          <a:schemeClr val="dk1"/>
                        </a:solidFill>
                        <a:effectLst/>
                        <a:latin typeface="+mn-lt"/>
                        <a:ea typeface="+mn-ea"/>
                        <a:cs typeface="+mn-cs"/>
                      </a:endParaRPr>
                    </a:p>
                  </a:txBody>
                  <a:tcPr/>
                </a:tc>
              </a:tr>
            </a:tbl>
          </a:graphicData>
        </a:graphic>
      </p:graphicFrame>
      <p:sp>
        <p:nvSpPr>
          <p:cNvPr id="11" name="Rectangle 10"/>
          <p:cNvSpPr/>
          <p:nvPr/>
        </p:nvSpPr>
        <p:spPr>
          <a:xfrm>
            <a:off x="533400" y="533400"/>
            <a:ext cx="8229600" cy="400110"/>
          </a:xfrm>
          <a:prstGeom prst="rect">
            <a:avLst/>
          </a:prstGeom>
          <a:solidFill>
            <a:schemeClr val="tx2">
              <a:lumMod val="75000"/>
            </a:schemeClr>
          </a:solidFill>
        </p:spPr>
        <p:txBody>
          <a:bodyPr wrap="square">
            <a:spAutoFit/>
          </a:bodyPr>
          <a:lstStyle/>
          <a:p>
            <a:pPr algn="ctr">
              <a:spcBef>
                <a:spcPts val="2400"/>
              </a:spcBef>
            </a:pPr>
            <a:r>
              <a:rPr lang="en-US" sz="2000" dirty="0">
                <a:solidFill>
                  <a:schemeClr val="bg1"/>
                </a:solidFill>
              </a:rPr>
              <a:t>Common mistakes in the submission of claims </a:t>
            </a:r>
          </a:p>
        </p:txBody>
      </p:sp>
      <p:sp>
        <p:nvSpPr>
          <p:cNvPr id="12" name="TextBox 2"/>
          <p:cNvSpPr txBox="1">
            <a:spLocks noChangeArrowheads="1"/>
          </p:cNvSpPr>
          <p:nvPr/>
        </p:nvSpPr>
        <p:spPr bwMode="auto">
          <a:xfrm>
            <a:off x="533400" y="77826"/>
            <a:ext cx="8229600" cy="523220"/>
          </a:xfrm>
          <a:prstGeom prst="rect">
            <a:avLst/>
          </a:prstGeom>
          <a:ln/>
          <a:effectLst>
            <a:innerShdw blurRad="63500" dist="50800" dir="5400000">
              <a:prstClr val="black">
                <a:alpha val="50000"/>
              </a:prstClr>
            </a:innerShdw>
          </a:effectLst>
          <a:extLst/>
        </p:spPr>
        <p:style>
          <a:lnRef idx="0">
            <a:schemeClr val="accent1"/>
          </a:lnRef>
          <a:fillRef idx="1003">
            <a:schemeClr val="lt2"/>
          </a:fillRef>
          <a:effectRef idx="3">
            <a:schemeClr val="accent1"/>
          </a:effectRef>
          <a:fontRef idx="minor">
            <a:schemeClr val="lt1"/>
          </a:fontRef>
        </p:style>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PART- 2</a:t>
            </a:r>
          </a:p>
        </p:txBody>
      </p:sp>
    </p:spTree>
    <p:extLst>
      <p:ext uri="{BB962C8B-B14F-4D97-AF65-F5344CB8AC3E}">
        <p14:creationId xmlns:p14="http://schemas.microsoft.com/office/powerpoint/2010/main" val="19810501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2"/>
          <p:cNvSpPr txBox="1">
            <a:spLocks noChangeArrowheads="1"/>
          </p:cNvSpPr>
          <p:nvPr/>
        </p:nvSpPr>
        <p:spPr bwMode="auto">
          <a:xfrm>
            <a:off x="179512" y="1177588"/>
            <a:ext cx="8352792" cy="523220"/>
          </a:xfrm>
          <a:prstGeom prst="rect">
            <a:avLst/>
          </a:prstGeom>
          <a:ln/>
          <a:extLst/>
        </p:spPr>
        <p:style>
          <a:lnRef idx="0">
            <a:schemeClr val="accent1"/>
          </a:lnRef>
          <a:fillRef idx="3">
            <a:schemeClr val="accent1"/>
          </a:fillRef>
          <a:effectRef idx="3">
            <a:schemeClr val="accent1"/>
          </a:effectRef>
          <a:fontRef idx="minor">
            <a:schemeClr val="lt1"/>
          </a:fontRef>
        </p:style>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base" hangingPunct="1">
              <a:spcBef>
                <a:spcPct val="0"/>
              </a:spcBef>
              <a:spcAft>
                <a:spcPct val="0"/>
              </a:spcAft>
            </a:pPr>
            <a:r>
              <a:rPr lang="en-US" sz="2800" b="1" dirty="0" smtClean="0">
                <a:solidFill>
                  <a:schemeClr val="bg1"/>
                </a:solidFill>
              </a:rPr>
              <a:t>PART- 3</a:t>
            </a:r>
            <a:endParaRPr lang="en-US" sz="2800" b="1" dirty="0">
              <a:solidFill>
                <a:schemeClr val="bg1"/>
              </a:solidFill>
            </a:endParaRPr>
          </a:p>
        </p:txBody>
      </p:sp>
      <p:sp>
        <p:nvSpPr>
          <p:cNvPr id="8" name="Content Placeholder 1"/>
          <p:cNvSpPr txBox="1">
            <a:spLocks/>
          </p:cNvSpPr>
          <p:nvPr/>
        </p:nvSpPr>
        <p:spPr>
          <a:xfrm>
            <a:off x="179512" y="1732241"/>
            <a:ext cx="8352792" cy="4211360"/>
          </a:xfrm>
          <a:prstGeom prst="rect">
            <a:avLst/>
          </a:prstGeom>
          <a:ln/>
        </p:spPr>
        <p:style>
          <a:lnRef idx="2">
            <a:schemeClr val="accent2"/>
          </a:lnRef>
          <a:fillRef idx="1">
            <a:schemeClr val="lt1"/>
          </a:fillRef>
          <a:effectRef idx="0">
            <a:schemeClr val="accent2"/>
          </a:effectRef>
          <a:fontRef idx="minor">
            <a:schemeClr val="dk1"/>
          </a:fontRef>
        </p:style>
        <p:txBody>
          <a:bodyPr anchor="t"/>
          <a:lstStyle>
            <a:lvl1pPr marL="342900" indent="-342900" algn="l" rtl="0" eaLnBrk="0" fontAlgn="base" hangingPunct="0">
              <a:spcBef>
                <a:spcPct val="20000"/>
              </a:spcBef>
              <a:spcAft>
                <a:spcPct val="0"/>
              </a:spcAft>
              <a:buFont typeface="Arial" charset="0"/>
              <a:buChar char="•"/>
              <a:defRPr sz="2400" kern="1200">
                <a:solidFill>
                  <a:srgbClr val="6F6F6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000" kern="1200">
                <a:solidFill>
                  <a:srgbClr val="6F6F6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kern="1200">
                <a:solidFill>
                  <a:srgbClr val="6F6F6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1600" kern="1200">
                <a:solidFill>
                  <a:srgbClr val="6F6F6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1600" kern="1200">
                <a:solidFill>
                  <a:srgbClr val="6F6F6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50000"/>
              </a:lnSpc>
              <a:buFont typeface="Wingdings" panose="05000000000000000000" pitchFamily="2" charset="2"/>
              <a:buChar char="q"/>
            </a:pPr>
            <a:r>
              <a:rPr lang="en-US" dirty="0" smtClean="0">
                <a:solidFill>
                  <a:srgbClr val="002060"/>
                </a:solidFill>
              </a:rPr>
              <a:t>Group </a:t>
            </a:r>
            <a:r>
              <a:rPr lang="en-US" dirty="0">
                <a:solidFill>
                  <a:srgbClr val="002060"/>
                </a:solidFill>
              </a:rPr>
              <a:t>discussion and  exercises on Reimbursement Claims </a:t>
            </a:r>
          </a:p>
          <a:p>
            <a:pPr>
              <a:lnSpc>
                <a:spcPct val="150000"/>
              </a:lnSpc>
              <a:buFont typeface="Wingdings" panose="05000000000000000000" pitchFamily="2" charset="2"/>
              <a:buChar char="q"/>
            </a:pPr>
            <a:r>
              <a:rPr lang="en-US" dirty="0">
                <a:solidFill>
                  <a:srgbClr val="002060"/>
                </a:solidFill>
              </a:rPr>
              <a:t>Presentations by the Group </a:t>
            </a:r>
            <a:endParaRPr lang="en-US" dirty="0" smtClean="0">
              <a:solidFill>
                <a:srgbClr val="002060"/>
              </a:solidFill>
            </a:endParaRPr>
          </a:p>
          <a:p>
            <a:pPr>
              <a:lnSpc>
                <a:spcPct val="150000"/>
              </a:lnSpc>
              <a:buFont typeface="Wingdings" panose="05000000000000000000" pitchFamily="2" charset="2"/>
              <a:buChar char="q"/>
            </a:pPr>
            <a:r>
              <a:rPr lang="en-US" dirty="0">
                <a:solidFill>
                  <a:srgbClr val="002060"/>
                </a:solidFill>
              </a:rPr>
              <a:t>Training Needs and Recommendations</a:t>
            </a:r>
          </a:p>
          <a:p>
            <a:pPr marL="0" indent="0">
              <a:lnSpc>
                <a:spcPct val="150000"/>
              </a:lnSpc>
              <a:buNone/>
            </a:pPr>
            <a:endParaRPr lang="en-US" dirty="0">
              <a:solidFill>
                <a:srgbClr val="002060"/>
              </a:solidFill>
            </a:endParaRPr>
          </a:p>
          <a:p>
            <a:pPr>
              <a:lnSpc>
                <a:spcPct val="150000"/>
              </a:lnSpc>
              <a:buFont typeface="Wingdings" panose="05000000000000000000" pitchFamily="2" charset="2"/>
              <a:buChar char="v"/>
            </a:pPr>
            <a:endParaRPr lang="en-US" dirty="0">
              <a:solidFill>
                <a:srgbClr val="002060"/>
              </a:solidFill>
            </a:endParaRPr>
          </a:p>
          <a:p>
            <a:pPr marL="0" indent="0">
              <a:buFont typeface="Arial" charset="0"/>
              <a:buNone/>
            </a:pPr>
            <a:r>
              <a:rPr lang="en-US" sz="2800" dirty="0" smtClean="0">
                <a:solidFill>
                  <a:srgbClr val="002060"/>
                </a:solidFill>
              </a:rPr>
              <a:t> </a:t>
            </a:r>
          </a:p>
        </p:txBody>
      </p:sp>
      <p:sp>
        <p:nvSpPr>
          <p:cNvPr id="2" name="Slide Number Placeholder 1"/>
          <p:cNvSpPr>
            <a:spLocks noGrp="1"/>
          </p:cNvSpPr>
          <p:nvPr>
            <p:ph type="sldNum" sz="quarter" idx="12"/>
          </p:nvPr>
        </p:nvSpPr>
        <p:spPr/>
        <p:txBody>
          <a:bodyPr/>
          <a:lstStyle/>
          <a:p>
            <a:pPr>
              <a:defRPr/>
            </a:pPr>
            <a:fld id="{147E2046-8DFD-4C6E-AB2C-AB63FD98EE61}" type="slidenum">
              <a:rPr lang="en-GB" smtClean="0"/>
              <a:pPr>
                <a:defRPr/>
              </a:pPr>
              <a:t>4</a:t>
            </a:fld>
            <a:endParaRPr lang="en-GB" dirty="0"/>
          </a:p>
        </p:txBody>
      </p:sp>
      <p:sp>
        <p:nvSpPr>
          <p:cNvPr id="6" name="Rounded Rectangle 5"/>
          <p:cNvSpPr/>
          <p:nvPr/>
        </p:nvSpPr>
        <p:spPr>
          <a:xfrm>
            <a:off x="457200" y="660400"/>
            <a:ext cx="1463040" cy="457200"/>
          </a:xfrm>
          <a:prstGeom prst="roundRect">
            <a:avLst>
              <a:gd name="adj" fmla="val 50000"/>
            </a:avLst>
          </a:prstGeom>
          <a:solidFill>
            <a:srgbClr val="000066"/>
          </a:solidFill>
          <a:ln/>
        </p:spPr>
        <p:style>
          <a:lnRef idx="0">
            <a:schemeClr val="accent2"/>
          </a:lnRef>
          <a:fillRef idx="3">
            <a:schemeClr val="accent2"/>
          </a:fillRef>
          <a:effectRef idx="3">
            <a:schemeClr val="accent2"/>
          </a:effectRef>
          <a:fontRef idx="minor">
            <a:schemeClr val="lt1"/>
          </a:fontRef>
        </p:style>
        <p:txBody>
          <a:bodyPr rtlCol="0" anchor="ctr"/>
          <a:lstStyle/>
          <a:p>
            <a:r>
              <a:rPr lang="en-US" sz="2400" b="1" dirty="0">
                <a:latin typeface="Tahoma" pitchFamily="34" charset="0"/>
                <a:ea typeface="Tahoma" pitchFamily="34" charset="0"/>
                <a:cs typeface="Tahoma" pitchFamily="34" charset="0"/>
              </a:rPr>
              <a:t>Outline</a:t>
            </a:r>
            <a:endParaRPr lang="en-US" sz="2400" dirty="0"/>
          </a:p>
        </p:txBody>
      </p:sp>
      <p:sp>
        <p:nvSpPr>
          <p:cNvPr id="4" name="Date Placeholder 3"/>
          <p:cNvSpPr>
            <a:spLocks noGrp="1"/>
          </p:cNvSpPr>
          <p:nvPr>
            <p:ph type="dt" sz="half" idx="10"/>
          </p:nvPr>
        </p:nvSpPr>
        <p:spPr/>
        <p:txBody>
          <a:bodyPr/>
          <a:lstStyle/>
          <a:p>
            <a:pPr>
              <a:defRPr/>
            </a:pPr>
            <a:fld id="{72D1B4FD-9183-4CBA-9F47-F765B29190AA}" type="datetime1">
              <a:rPr lang="en-US" smtClean="0"/>
              <a:t>2/1/2017</a:t>
            </a:fld>
            <a:endParaRPr lang="en-GB" dirty="0"/>
          </a:p>
        </p:txBody>
      </p:sp>
    </p:spTree>
    <p:extLst>
      <p:ext uri="{BB962C8B-B14F-4D97-AF65-F5344CB8AC3E}">
        <p14:creationId xmlns:p14="http://schemas.microsoft.com/office/powerpoint/2010/main" val="72439215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D10D9AFE-2B5E-4F09-AE6B-F7D1F2A8DE1B}" type="datetime1">
              <a:rPr lang="en-GB" smtClean="0"/>
              <a:t>01/02/2017</a:t>
            </a:fld>
            <a:endParaRPr lang="en-GB" dirty="0"/>
          </a:p>
        </p:txBody>
      </p:sp>
      <p:sp>
        <p:nvSpPr>
          <p:cNvPr id="10" name="Footer Placeholder 9"/>
          <p:cNvSpPr>
            <a:spLocks noGrp="1"/>
          </p:cNvSpPr>
          <p:nvPr>
            <p:ph type="ftr" sz="quarter" idx="11"/>
          </p:nvPr>
        </p:nvSpPr>
        <p:spPr/>
        <p:txBody>
          <a:bodyPr/>
          <a:lstStyle/>
          <a:p>
            <a:pPr>
              <a:defRPr/>
            </a:pPr>
            <a:r>
              <a:rPr lang="en-GB" smtClean="0"/>
              <a:t>MCFU</a:t>
            </a:r>
            <a:endParaRPr lang="en-GB"/>
          </a:p>
        </p:txBody>
      </p:sp>
      <p:sp>
        <p:nvSpPr>
          <p:cNvPr id="9" name="Slide Number Placeholder 8"/>
          <p:cNvSpPr>
            <a:spLocks noGrp="1"/>
          </p:cNvSpPr>
          <p:nvPr>
            <p:ph type="sldNum" sz="quarter" idx="12"/>
          </p:nvPr>
        </p:nvSpPr>
        <p:spPr/>
        <p:txBody>
          <a:bodyPr/>
          <a:lstStyle/>
          <a:p>
            <a:pPr>
              <a:defRPr/>
            </a:pPr>
            <a:fld id="{F5E4BA37-7F9A-42B1-BE85-808B4A636C75}" type="slidenum">
              <a:rPr lang="en-GB" smtClean="0"/>
              <a:pPr>
                <a:defRPr/>
              </a:pPr>
              <a:t>40</a:t>
            </a:fld>
            <a:endParaRPr lang="en-GB" dirty="0"/>
          </a:p>
        </p:txBody>
      </p:sp>
      <p:sp>
        <p:nvSpPr>
          <p:cNvPr id="3" name="Content Placeholder 2"/>
          <p:cNvSpPr>
            <a:spLocks noGrp="1"/>
          </p:cNvSpPr>
          <p:nvPr>
            <p:ph sz="half" idx="4294967295"/>
          </p:nvPr>
        </p:nvSpPr>
        <p:spPr>
          <a:xfrm>
            <a:off x="538348" y="1385888"/>
            <a:ext cx="4032250" cy="5472112"/>
          </a:xfrm>
          <a:ln>
            <a:solidFill>
              <a:schemeClr val="accent1"/>
            </a:solidFill>
          </a:ln>
        </p:spPr>
        <p:txBody>
          <a:bodyPr/>
          <a:lstStyle/>
          <a:p>
            <a:pPr marL="0" indent="0" algn="ctr">
              <a:buNone/>
            </a:pPr>
            <a:r>
              <a:rPr lang="en-US" b="1" dirty="0" smtClean="0"/>
              <a:t>DOs</a:t>
            </a:r>
          </a:p>
          <a:p>
            <a:pPr marL="0" indent="0" algn="ctr">
              <a:buNone/>
            </a:pPr>
            <a:endParaRPr lang="en-US" dirty="0"/>
          </a:p>
        </p:txBody>
      </p:sp>
      <p:sp>
        <p:nvSpPr>
          <p:cNvPr id="4" name="Content Placeholder 3"/>
          <p:cNvSpPr>
            <a:spLocks noGrp="1"/>
          </p:cNvSpPr>
          <p:nvPr>
            <p:ph sz="half" idx="4294967295"/>
          </p:nvPr>
        </p:nvSpPr>
        <p:spPr>
          <a:xfrm>
            <a:off x="4662055" y="1365106"/>
            <a:ext cx="4038600" cy="5472112"/>
          </a:xfrm>
          <a:ln>
            <a:solidFill>
              <a:schemeClr val="accent1"/>
            </a:solidFill>
          </a:ln>
        </p:spPr>
        <p:txBody>
          <a:bodyPr/>
          <a:lstStyle/>
          <a:p>
            <a:pPr marL="0" indent="0" algn="ctr">
              <a:buNone/>
            </a:pPr>
            <a:r>
              <a:rPr lang="en-US" b="1" dirty="0" smtClean="0"/>
              <a:t>Don’ts</a:t>
            </a:r>
          </a:p>
          <a:p>
            <a:pPr marL="0" indent="0">
              <a:buNone/>
            </a:pPr>
            <a:endParaRPr lang="en-US" b="1" dirty="0" smtClean="0"/>
          </a:p>
          <a:p>
            <a:pPr marL="0" indent="0">
              <a:buNone/>
            </a:pPr>
            <a:endParaRPr lang="en-US" b="1" dirty="0" smtClean="0"/>
          </a:p>
          <a:p>
            <a:pPr marL="0" indent="0">
              <a:buNone/>
            </a:pPr>
            <a:endParaRPr lang="en-US" b="1" dirty="0" smtClean="0"/>
          </a:p>
          <a:p>
            <a:pPr marL="0" indent="0">
              <a:buNone/>
            </a:pP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2682892169"/>
              </p:ext>
            </p:extLst>
          </p:nvPr>
        </p:nvGraphicFramePr>
        <p:xfrm>
          <a:off x="685800" y="1905000"/>
          <a:ext cx="3816424" cy="2011680"/>
        </p:xfrm>
        <a:graphic>
          <a:graphicData uri="http://schemas.openxmlformats.org/drawingml/2006/table">
            <a:tbl>
              <a:tblPr firstRow="1" bandRow="1">
                <a:tableStyleId>{C4B1156A-380E-4F78-BDF5-A606A8083BF9}</a:tableStyleId>
              </a:tblPr>
              <a:tblGrid>
                <a:gridCol w="1394463"/>
                <a:gridCol w="2421961"/>
              </a:tblGrid>
              <a:tr h="364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kern="1200" dirty="0" smtClean="0">
                          <a:solidFill>
                            <a:schemeClr val="dk1"/>
                          </a:solidFill>
                          <a:latin typeface="+mn-lt"/>
                          <a:ea typeface="+mn-ea"/>
                          <a:cs typeface="+mn-cs"/>
                        </a:rPr>
                        <a:t>Changes cost line</a:t>
                      </a:r>
                      <a:endParaRPr lang="en-US" sz="1400" b="1" kern="1200" dirty="0">
                        <a:solidFill>
                          <a:schemeClr val="dk1"/>
                        </a:solidFill>
                        <a:latin typeface="+mn-lt"/>
                        <a:ea typeface="+mn-ea"/>
                        <a:cs typeface="+mn-cs"/>
                      </a:endParaRPr>
                    </a:p>
                  </a:txBody>
                  <a:tcPr/>
                </a:tc>
                <a:tc>
                  <a:txBody>
                    <a:bodyPr/>
                    <a:lstStyle/>
                    <a:p>
                      <a:pPr marL="0" algn="l" defTabSz="914400" rtl="0" eaLnBrk="1" latinLnBrk="0" hangingPunct="1"/>
                      <a:r>
                        <a:rPr lang="en-US" sz="1400" b="0" kern="1200" dirty="0" smtClean="0">
                          <a:solidFill>
                            <a:schemeClr val="dk1"/>
                          </a:solidFill>
                          <a:effectLst/>
                          <a:latin typeface="+mn-lt"/>
                          <a:ea typeface="+mn-ea"/>
                          <a:cs typeface="+mn-cs"/>
                        </a:rPr>
                        <a:t>Allowed 20% flexibility within the approved budget.</a:t>
                      </a:r>
                    </a:p>
                    <a:p>
                      <a:pPr marL="0" marR="0" indent="0" algn="l" defTabSz="914400" rtl="0" eaLnBrk="1" fontAlgn="auto" latinLnBrk="0" hangingPunct="1">
                        <a:lnSpc>
                          <a:spcPct val="100000"/>
                        </a:lnSpc>
                        <a:spcBef>
                          <a:spcPts val="0"/>
                        </a:spcBef>
                        <a:spcAft>
                          <a:spcPts val="0"/>
                        </a:spcAft>
                        <a:buClrTx/>
                        <a:buSzTx/>
                        <a:buFontTx/>
                        <a:buNone/>
                        <a:tabLst/>
                        <a:defRPr/>
                      </a:pPr>
                      <a:r>
                        <a:rPr lang="en-US" sz="1400" b="0" kern="1200" dirty="0" smtClean="0">
                          <a:solidFill>
                            <a:schemeClr val="dk1"/>
                          </a:solidFill>
                          <a:effectLst/>
                          <a:latin typeface="+mn-lt"/>
                          <a:ea typeface="+mn-ea"/>
                          <a:cs typeface="+mn-cs"/>
                        </a:rPr>
                        <a:t>within the same budget line, for miscellaneous budget line, only less than 5% flexibility will be allowed.   Get the approval from RO/TL/SHD within 2 weeks.</a:t>
                      </a:r>
                    </a:p>
                    <a:p>
                      <a:endParaRPr lang="en-GB" sz="1400" b="0" kern="1200" dirty="0" smtClean="0">
                        <a:solidFill>
                          <a:schemeClr val="dk1"/>
                        </a:solidFill>
                        <a:effectLst/>
                        <a:latin typeface="+mn-lt"/>
                        <a:ea typeface="+mn-ea"/>
                        <a:cs typeface="+mn-cs"/>
                      </a:endParaRPr>
                    </a:p>
                  </a:txBody>
                  <a:tcPr/>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3318724491"/>
              </p:ext>
            </p:extLst>
          </p:nvPr>
        </p:nvGraphicFramePr>
        <p:xfrm>
          <a:off x="4860032" y="1981199"/>
          <a:ext cx="3888432" cy="1828799"/>
        </p:xfrm>
        <a:graphic>
          <a:graphicData uri="http://schemas.openxmlformats.org/drawingml/2006/table">
            <a:tbl>
              <a:tblPr firstRow="1" bandRow="1">
                <a:tableStyleId>{C4B1156A-380E-4F78-BDF5-A606A8083BF9}</a:tableStyleId>
              </a:tblPr>
              <a:tblGrid>
                <a:gridCol w="1467332"/>
                <a:gridCol w="2421100"/>
              </a:tblGrid>
              <a:tr h="182879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kern="1200" dirty="0" smtClean="0">
                          <a:solidFill>
                            <a:schemeClr val="dk1"/>
                          </a:solidFill>
                          <a:latin typeface="+mn-lt"/>
                          <a:ea typeface="+mn-ea"/>
                          <a:cs typeface="+mn-cs"/>
                        </a:rPr>
                        <a:t>Changes cost line</a:t>
                      </a:r>
                      <a:endParaRPr lang="en-US" sz="1400" b="1" kern="1200" dirty="0">
                        <a:solidFill>
                          <a:schemeClr val="dk1"/>
                        </a:solidFill>
                        <a:latin typeface="+mn-lt"/>
                        <a:ea typeface="+mn-ea"/>
                        <a:cs typeface="+mn-cs"/>
                      </a:endParaRPr>
                    </a:p>
                  </a:txBody>
                  <a:tcPr/>
                </a:tc>
                <a:tc>
                  <a:txBody>
                    <a:bodyPr/>
                    <a:lstStyle/>
                    <a:p>
                      <a:pPr marL="0" algn="l" defTabSz="914400" rtl="0" eaLnBrk="1" latinLnBrk="0" hangingPunct="1"/>
                      <a:r>
                        <a:rPr lang="en-US" sz="1400" b="0" kern="1200" dirty="0" smtClean="0">
                          <a:solidFill>
                            <a:schemeClr val="dk1"/>
                          </a:solidFill>
                          <a:effectLst/>
                          <a:latin typeface="+mn-lt"/>
                          <a:ea typeface="+mn-ea"/>
                          <a:cs typeface="+mn-cs"/>
                        </a:rPr>
                        <a:t>To avoid</a:t>
                      </a:r>
                      <a:r>
                        <a:rPr lang="en-US" sz="1400" b="0" kern="1200" baseline="0" dirty="0" smtClean="0">
                          <a:solidFill>
                            <a:schemeClr val="dk1"/>
                          </a:solidFill>
                          <a:effectLst/>
                          <a:latin typeface="+mn-lt"/>
                          <a:ea typeface="+mn-ea"/>
                          <a:cs typeface="+mn-cs"/>
                        </a:rPr>
                        <a:t> above 20% shifting between the cost line. </a:t>
                      </a:r>
                      <a:endParaRPr lang="en-US" sz="1400" b="1" kern="1200" dirty="0">
                        <a:solidFill>
                          <a:schemeClr val="dk1"/>
                        </a:solidFill>
                        <a:effectLst/>
                        <a:latin typeface="+mn-lt"/>
                        <a:ea typeface="+mn-ea"/>
                        <a:cs typeface="+mn-cs"/>
                      </a:endParaRPr>
                    </a:p>
                  </a:txBody>
                  <a:tcPr/>
                </a:tc>
              </a:tr>
            </a:tbl>
          </a:graphicData>
        </a:graphic>
      </p:graphicFrame>
      <p:sp>
        <p:nvSpPr>
          <p:cNvPr id="11" name="Rectangle 10"/>
          <p:cNvSpPr/>
          <p:nvPr/>
        </p:nvSpPr>
        <p:spPr>
          <a:xfrm>
            <a:off x="566057" y="733455"/>
            <a:ext cx="8120743" cy="400110"/>
          </a:xfrm>
          <a:prstGeom prst="rect">
            <a:avLst/>
          </a:prstGeom>
          <a:solidFill>
            <a:schemeClr val="tx2">
              <a:lumMod val="75000"/>
            </a:schemeClr>
          </a:solidFill>
        </p:spPr>
        <p:txBody>
          <a:bodyPr wrap="square">
            <a:spAutoFit/>
          </a:bodyPr>
          <a:lstStyle/>
          <a:p>
            <a:pPr algn="ctr">
              <a:spcBef>
                <a:spcPts val="2400"/>
              </a:spcBef>
            </a:pPr>
            <a:r>
              <a:rPr lang="en-US" sz="2000" dirty="0">
                <a:solidFill>
                  <a:schemeClr val="bg1"/>
                </a:solidFill>
              </a:rPr>
              <a:t>Common mistakes in the submission of claims </a:t>
            </a:r>
          </a:p>
        </p:txBody>
      </p:sp>
      <p:sp>
        <p:nvSpPr>
          <p:cNvPr id="12" name="TextBox 2"/>
          <p:cNvSpPr txBox="1">
            <a:spLocks noChangeArrowheads="1"/>
          </p:cNvSpPr>
          <p:nvPr/>
        </p:nvSpPr>
        <p:spPr bwMode="auto">
          <a:xfrm>
            <a:off x="566057" y="210235"/>
            <a:ext cx="8120743" cy="523220"/>
          </a:xfrm>
          <a:prstGeom prst="rect">
            <a:avLst/>
          </a:prstGeom>
          <a:ln/>
          <a:effectLst>
            <a:innerShdw blurRad="63500" dist="50800" dir="5400000">
              <a:prstClr val="black">
                <a:alpha val="50000"/>
              </a:prstClr>
            </a:innerShdw>
          </a:effectLst>
          <a:extLst/>
        </p:spPr>
        <p:style>
          <a:lnRef idx="0">
            <a:schemeClr val="accent1"/>
          </a:lnRef>
          <a:fillRef idx="1003">
            <a:schemeClr val="lt2"/>
          </a:fillRef>
          <a:effectRef idx="3">
            <a:schemeClr val="accent1"/>
          </a:effectRef>
          <a:fontRef idx="minor">
            <a:schemeClr val="lt1"/>
          </a:fontRef>
        </p:style>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PART- 2</a:t>
            </a:r>
          </a:p>
        </p:txBody>
      </p:sp>
    </p:spTree>
    <p:extLst>
      <p:ext uri="{BB962C8B-B14F-4D97-AF65-F5344CB8AC3E}">
        <p14:creationId xmlns:p14="http://schemas.microsoft.com/office/powerpoint/2010/main" val="107494184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4BB73A08-4131-47C6-BFC7-C998196280F0}" type="datetime1">
              <a:rPr lang="en-GB" smtClean="0"/>
              <a:t>01/02/2017</a:t>
            </a:fld>
            <a:endParaRPr lang="en-GB" dirty="0"/>
          </a:p>
        </p:txBody>
      </p:sp>
      <p:sp>
        <p:nvSpPr>
          <p:cNvPr id="10" name="Footer Placeholder 9"/>
          <p:cNvSpPr>
            <a:spLocks noGrp="1"/>
          </p:cNvSpPr>
          <p:nvPr>
            <p:ph type="ftr" sz="quarter" idx="11"/>
          </p:nvPr>
        </p:nvSpPr>
        <p:spPr/>
        <p:txBody>
          <a:bodyPr/>
          <a:lstStyle/>
          <a:p>
            <a:pPr>
              <a:defRPr/>
            </a:pPr>
            <a:r>
              <a:rPr lang="en-GB" smtClean="0"/>
              <a:t>MCFU</a:t>
            </a:r>
            <a:endParaRPr lang="en-GB"/>
          </a:p>
        </p:txBody>
      </p:sp>
      <p:sp>
        <p:nvSpPr>
          <p:cNvPr id="8" name="Slide Number Placeholder 7"/>
          <p:cNvSpPr>
            <a:spLocks noGrp="1"/>
          </p:cNvSpPr>
          <p:nvPr>
            <p:ph type="sldNum" sz="quarter" idx="12"/>
          </p:nvPr>
        </p:nvSpPr>
        <p:spPr/>
        <p:txBody>
          <a:bodyPr/>
          <a:lstStyle/>
          <a:p>
            <a:pPr>
              <a:defRPr/>
            </a:pPr>
            <a:fld id="{F5E4BA37-7F9A-42B1-BE85-808B4A636C75}" type="slidenum">
              <a:rPr lang="en-GB" smtClean="0"/>
              <a:pPr>
                <a:defRPr/>
              </a:pPr>
              <a:t>41</a:t>
            </a:fld>
            <a:endParaRPr lang="en-GB" dirty="0"/>
          </a:p>
        </p:txBody>
      </p:sp>
      <p:sp>
        <p:nvSpPr>
          <p:cNvPr id="3" name="Content Placeholder 2"/>
          <p:cNvSpPr>
            <a:spLocks noGrp="1"/>
          </p:cNvSpPr>
          <p:nvPr>
            <p:ph sz="half" idx="4294967295"/>
          </p:nvPr>
        </p:nvSpPr>
        <p:spPr>
          <a:xfrm>
            <a:off x="533400" y="1219200"/>
            <a:ext cx="4032250" cy="5472113"/>
          </a:xfrm>
          <a:ln>
            <a:solidFill>
              <a:schemeClr val="accent1"/>
            </a:solidFill>
          </a:ln>
        </p:spPr>
        <p:txBody>
          <a:bodyPr/>
          <a:lstStyle/>
          <a:p>
            <a:pPr marL="0" indent="0" algn="ctr">
              <a:buNone/>
            </a:pPr>
            <a:r>
              <a:rPr lang="en-US" b="1" dirty="0" smtClean="0"/>
              <a:t>DOs</a:t>
            </a:r>
          </a:p>
          <a:p>
            <a:pPr marL="0" indent="0" algn="ctr">
              <a:buNone/>
            </a:pPr>
            <a:endParaRPr lang="en-US" dirty="0"/>
          </a:p>
        </p:txBody>
      </p:sp>
      <p:sp>
        <p:nvSpPr>
          <p:cNvPr id="4" name="Content Placeholder 3"/>
          <p:cNvSpPr>
            <a:spLocks noGrp="1"/>
          </p:cNvSpPr>
          <p:nvPr>
            <p:ph sz="half" idx="4294967295"/>
          </p:nvPr>
        </p:nvSpPr>
        <p:spPr>
          <a:xfrm>
            <a:off x="4715691" y="1219200"/>
            <a:ext cx="4038600" cy="5472113"/>
          </a:xfrm>
          <a:ln>
            <a:solidFill>
              <a:schemeClr val="accent1"/>
            </a:solidFill>
          </a:ln>
        </p:spPr>
        <p:txBody>
          <a:bodyPr/>
          <a:lstStyle/>
          <a:p>
            <a:pPr marL="0" indent="0" algn="ctr">
              <a:buNone/>
            </a:pPr>
            <a:r>
              <a:rPr lang="en-US" b="1" dirty="0" smtClean="0"/>
              <a:t>Don’ts</a:t>
            </a:r>
          </a:p>
          <a:p>
            <a:pPr marL="0" indent="0">
              <a:buNone/>
            </a:pPr>
            <a:endParaRPr lang="en-US" b="1" dirty="0" smtClean="0"/>
          </a:p>
          <a:p>
            <a:pPr marL="0" indent="0">
              <a:buNone/>
            </a:pPr>
            <a:endParaRPr lang="en-US" b="1" dirty="0" smtClean="0"/>
          </a:p>
          <a:p>
            <a:pPr marL="0" indent="0">
              <a:buNone/>
            </a:pPr>
            <a:endParaRPr lang="en-US" b="1" dirty="0" smtClean="0"/>
          </a:p>
          <a:p>
            <a:pPr marL="0" indent="0">
              <a:buNone/>
            </a:pP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1124844475"/>
              </p:ext>
            </p:extLst>
          </p:nvPr>
        </p:nvGraphicFramePr>
        <p:xfrm>
          <a:off x="683568" y="1774672"/>
          <a:ext cx="3816424" cy="3771900"/>
        </p:xfrm>
        <a:graphic>
          <a:graphicData uri="http://schemas.openxmlformats.org/drawingml/2006/table">
            <a:tbl>
              <a:tblPr firstRow="1" bandRow="1">
                <a:tableStyleId>{C4B1156A-380E-4F78-BDF5-A606A8083BF9}</a:tableStyleId>
              </a:tblPr>
              <a:tblGrid>
                <a:gridCol w="1394463"/>
                <a:gridCol w="2421961"/>
              </a:tblGrid>
              <a:tr h="504057">
                <a:tc>
                  <a:txBody>
                    <a:bodyPr/>
                    <a:lstStyle/>
                    <a:p>
                      <a:pPr marL="0" algn="l" defTabSz="914400" rtl="0" eaLnBrk="1" latinLnBrk="0" hangingPunct="1"/>
                      <a:r>
                        <a:rPr lang="en-US" sz="1400" b="1" kern="1200" dirty="0" smtClean="0">
                          <a:solidFill>
                            <a:schemeClr val="dk1"/>
                          </a:solidFill>
                          <a:latin typeface="+mn-lt"/>
                          <a:ea typeface="+mn-ea"/>
                          <a:cs typeface="+mn-cs"/>
                        </a:rPr>
                        <a:t>20% excess expenditure, above the approved Budget.</a:t>
                      </a:r>
                      <a:endParaRPr lang="en-US" sz="1400" b="1" kern="1200" dirty="0">
                        <a:solidFill>
                          <a:schemeClr val="dk1"/>
                        </a:solidFill>
                        <a:latin typeface="+mn-lt"/>
                        <a:ea typeface="+mn-ea"/>
                        <a:cs typeface="+mn-cs"/>
                      </a:endParaRPr>
                    </a:p>
                  </a:txBody>
                  <a:tcPr/>
                </a:tc>
                <a:tc>
                  <a:txBody>
                    <a:bodyPr/>
                    <a:lstStyle/>
                    <a:p>
                      <a:pPr marL="0" marR="0" algn="l" defTabSz="914400" rtl="0" eaLnBrk="1" latinLnBrk="0" hangingPunct="1">
                        <a:lnSpc>
                          <a:spcPct val="115000"/>
                        </a:lnSpc>
                        <a:spcBef>
                          <a:spcPts val="0"/>
                        </a:spcBef>
                        <a:spcAft>
                          <a:spcPts val="0"/>
                        </a:spcAft>
                      </a:pPr>
                      <a:r>
                        <a:rPr lang="en-US" sz="1400" b="0" kern="1200" dirty="0" smtClean="0">
                          <a:solidFill>
                            <a:schemeClr val="dk1"/>
                          </a:solidFill>
                          <a:effectLst/>
                          <a:latin typeface="+mn-lt"/>
                          <a:ea typeface="+mn-ea"/>
                          <a:cs typeface="+mn-cs"/>
                        </a:rPr>
                        <a:t>-Payment modality changes should be made if in case the approval from SHD/RO/DMO/TL was not received in time.</a:t>
                      </a:r>
                    </a:p>
                    <a:p>
                      <a:pPr marL="0" marR="0" algn="l" defTabSz="914400" rtl="0" eaLnBrk="1" latinLnBrk="0" hangingPunct="1">
                        <a:lnSpc>
                          <a:spcPct val="115000"/>
                        </a:lnSpc>
                        <a:spcBef>
                          <a:spcPts val="0"/>
                        </a:spcBef>
                        <a:spcAft>
                          <a:spcPts val="0"/>
                        </a:spcAft>
                      </a:pPr>
                      <a:r>
                        <a:rPr lang="en-GB" sz="1400" b="0" kern="1200" dirty="0" smtClean="0">
                          <a:solidFill>
                            <a:schemeClr val="dk1"/>
                          </a:solidFill>
                          <a:effectLst/>
                          <a:latin typeface="+mn-lt"/>
                          <a:ea typeface="+mn-ea"/>
                          <a:cs typeface="+mn-cs"/>
                        </a:rPr>
                        <a:t>-QWP  should be well prepared</a:t>
                      </a:r>
                      <a:r>
                        <a:rPr lang="en-GB" sz="1400" b="0" kern="1200" baseline="0" dirty="0" smtClean="0">
                          <a:solidFill>
                            <a:schemeClr val="dk1"/>
                          </a:solidFill>
                          <a:effectLst/>
                          <a:latin typeface="+mn-lt"/>
                          <a:ea typeface="+mn-ea"/>
                          <a:cs typeface="+mn-cs"/>
                        </a:rPr>
                        <a:t>  </a:t>
                      </a:r>
                      <a:r>
                        <a:rPr lang="en-GB" sz="1400" b="0" kern="1200" dirty="0" smtClean="0">
                          <a:solidFill>
                            <a:schemeClr val="dk1"/>
                          </a:solidFill>
                          <a:effectLst/>
                          <a:latin typeface="+mn-lt"/>
                          <a:ea typeface="+mn-ea"/>
                          <a:cs typeface="+mn-cs"/>
                        </a:rPr>
                        <a:t>with consultation at the S/R level  to avoid such situations where changes are needed. </a:t>
                      </a:r>
                      <a:endParaRPr lang="en-US" sz="1400" b="0" kern="1200" dirty="0">
                        <a:solidFill>
                          <a:schemeClr val="dk1"/>
                        </a:solidFill>
                        <a:effectLst/>
                        <a:latin typeface="+mn-lt"/>
                        <a:ea typeface="+mn-ea"/>
                        <a:cs typeface="+mn-cs"/>
                      </a:endParaRPr>
                    </a:p>
                  </a:txBody>
                  <a:tcPr/>
                </a:tc>
              </a:tr>
              <a:tr h="364000">
                <a:tc>
                  <a:txBody>
                    <a:bodyPr/>
                    <a:lstStyle/>
                    <a:p>
                      <a:pPr marL="0" algn="l" defTabSz="914400" rtl="0" eaLnBrk="1" latinLnBrk="0" hangingPunct="1"/>
                      <a:r>
                        <a:rPr lang="en-US" sz="1400" b="1" kern="1200" dirty="0" smtClean="0">
                          <a:solidFill>
                            <a:schemeClr val="dk1"/>
                          </a:solidFill>
                          <a:latin typeface="+mn-lt"/>
                          <a:ea typeface="+mn-ea"/>
                          <a:cs typeface="+mn-cs"/>
                        </a:rPr>
                        <a:t>Miscellaneous </a:t>
                      </a:r>
                      <a:endParaRPr lang="en-US" sz="1400" b="1" kern="1200" dirty="0">
                        <a:solidFill>
                          <a:schemeClr val="dk1"/>
                        </a:solidFill>
                        <a:latin typeface="+mn-lt"/>
                        <a:ea typeface="+mn-ea"/>
                        <a:cs typeface="+mn-cs"/>
                      </a:endParaRPr>
                    </a:p>
                  </a:txBody>
                  <a:tcPr/>
                </a:tc>
                <a:tc>
                  <a:txBody>
                    <a:bodyPr/>
                    <a:lstStyle/>
                    <a:p>
                      <a:pPr marL="0" marR="0" algn="l" defTabSz="914400" rtl="0" eaLnBrk="1" latinLnBrk="0" hangingPunct="1">
                        <a:lnSpc>
                          <a:spcPct val="115000"/>
                        </a:lnSpc>
                        <a:spcBef>
                          <a:spcPts val="0"/>
                        </a:spcBef>
                        <a:spcAft>
                          <a:spcPts val="0"/>
                        </a:spcAft>
                      </a:pPr>
                      <a:r>
                        <a:rPr lang="en-US" sz="1400" b="0" kern="1200" dirty="0">
                          <a:solidFill>
                            <a:schemeClr val="dk1"/>
                          </a:solidFill>
                          <a:effectLst/>
                          <a:latin typeface="+mn-lt"/>
                          <a:ea typeface="+mn-ea"/>
                          <a:cs typeface="+mn-cs"/>
                        </a:rPr>
                        <a:t>-Directly </a:t>
                      </a:r>
                      <a:r>
                        <a:rPr lang="en-US" sz="1400" b="0" kern="1200" dirty="0" smtClean="0">
                          <a:solidFill>
                            <a:schemeClr val="dk1"/>
                          </a:solidFill>
                          <a:effectLst/>
                          <a:latin typeface="+mn-lt"/>
                          <a:ea typeface="+mn-ea"/>
                          <a:cs typeface="+mn-cs"/>
                        </a:rPr>
                        <a:t>in  </a:t>
                      </a:r>
                      <a:r>
                        <a:rPr lang="en-US" sz="1400" b="0" kern="1200" dirty="0">
                          <a:solidFill>
                            <a:schemeClr val="dk1"/>
                          </a:solidFill>
                          <a:effectLst/>
                          <a:latin typeface="+mn-lt"/>
                          <a:ea typeface="+mn-ea"/>
                          <a:cs typeface="+mn-cs"/>
                        </a:rPr>
                        <a:t>support </a:t>
                      </a:r>
                      <a:r>
                        <a:rPr lang="en-US" sz="1400" b="0" kern="1200" dirty="0" smtClean="0">
                          <a:solidFill>
                            <a:schemeClr val="dk1"/>
                          </a:solidFill>
                          <a:effectLst/>
                          <a:latin typeface="+mn-lt"/>
                          <a:ea typeface="+mn-ea"/>
                          <a:cs typeface="+mn-cs"/>
                        </a:rPr>
                        <a:t>of </a:t>
                      </a:r>
                      <a:r>
                        <a:rPr lang="en-US" sz="1400" b="0" kern="1200" dirty="0">
                          <a:solidFill>
                            <a:schemeClr val="dk1"/>
                          </a:solidFill>
                          <a:effectLst/>
                          <a:latin typeface="+mn-lt"/>
                          <a:ea typeface="+mn-ea"/>
                          <a:cs typeface="+mn-cs"/>
                        </a:rPr>
                        <a:t>the activity in the Work plan, </a:t>
                      </a:r>
                    </a:p>
                    <a:p>
                      <a:pPr marL="0" marR="0" algn="l" defTabSz="914400" rtl="0" eaLnBrk="1" latinLnBrk="0" hangingPunct="1">
                        <a:lnSpc>
                          <a:spcPct val="115000"/>
                        </a:lnSpc>
                        <a:spcBef>
                          <a:spcPts val="0"/>
                        </a:spcBef>
                        <a:spcAft>
                          <a:spcPts val="0"/>
                        </a:spcAft>
                      </a:pPr>
                      <a:r>
                        <a:rPr lang="en-US" sz="1400" b="0" kern="1200" dirty="0">
                          <a:solidFill>
                            <a:schemeClr val="dk1"/>
                          </a:solidFill>
                          <a:effectLst/>
                          <a:latin typeface="+mn-lt"/>
                          <a:ea typeface="+mn-ea"/>
                          <a:cs typeface="+mn-cs"/>
                        </a:rPr>
                        <a:t>-For some unforeseen reason such needs emerging </a:t>
                      </a:r>
                      <a:r>
                        <a:rPr lang="en-US" sz="1400" b="0" kern="1200" dirty="0" smtClean="0">
                          <a:solidFill>
                            <a:schemeClr val="dk1"/>
                          </a:solidFill>
                          <a:effectLst/>
                          <a:latin typeface="+mn-lt"/>
                          <a:ea typeface="+mn-ea"/>
                          <a:cs typeface="+mn-cs"/>
                        </a:rPr>
                        <a:t>were not budgeted</a:t>
                      </a:r>
                      <a:r>
                        <a:rPr lang="en-US" sz="1400" b="0" kern="1200" dirty="0">
                          <a:solidFill>
                            <a:schemeClr val="dk1"/>
                          </a:solidFill>
                          <a:effectLst/>
                          <a:latin typeface="+mn-lt"/>
                          <a:ea typeface="+mn-ea"/>
                          <a:cs typeface="+mn-cs"/>
                        </a:rPr>
                        <a:t>.</a:t>
                      </a:r>
                    </a:p>
                  </a:txBody>
                  <a:tcPr marL="68580" marR="68580" marT="0" marB="0"/>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2722562336"/>
              </p:ext>
            </p:extLst>
          </p:nvPr>
        </p:nvGraphicFramePr>
        <p:xfrm>
          <a:off x="4788024" y="1751925"/>
          <a:ext cx="3744416" cy="3812181"/>
        </p:xfrm>
        <a:graphic>
          <a:graphicData uri="http://schemas.openxmlformats.org/drawingml/2006/table">
            <a:tbl>
              <a:tblPr firstRow="1" bandRow="1">
                <a:tableStyleId>{C4B1156A-380E-4F78-BDF5-A606A8083BF9}</a:tableStyleId>
              </a:tblPr>
              <a:tblGrid>
                <a:gridCol w="1412987"/>
                <a:gridCol w="2331429"/>
              </a:tblGrid>
              <a:tr h="251527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kern="1200" dirty="0" smtClean="0">
                          <a:solidFill>
                            <a:schemeClr val="dk1"/>
                          </a:solidFill>
                          <a:latin typeface="+mn-lt"/>
                          <a:ea typeface="+mn-ea"/>
                          <a:cs typeface="+mn-cs"/>
                        </a:rPr>
                        <a:t>20% excess expenditure, above the approved Budget.</a:t>
                      </a:r>
                    </a:p>
                    <a:p>
                      <a:pPr marL="0" algn="l" defTabSz="914400" rtl="0" eaLnBrk="1" latinLnBrk="0" hangingPunct="1"/>
                      <a:endParaRPr lang="en-US" sz="1600" b="1" kern="1200" dirty="0">
                        <a:solidFill>
                          <a:schemeClr val="dk1"/>
                        </a:solidFill>
                        <a:latin typeface="+mn-lt"/>
                        <a:ea typeface="+mn-ea"/>
                        <a:cs typeface="+mn-cs"/>
                      </a:endParaRPr>
                    </a:p>
                  </a:txBody>
                  <a:tcPr/>
                </a:tc>
                <a:tc>
                  <a:txBody>
                    <a:bodyPr/>
                    <a:lstStyle/>
                    <a:p>
                      <a:pPr marL="0" marR="0">
                        <a:lnSpc>
                          <a:spcPct val="115000"/>
                        </a:lnSpc>
                        <a:spcBef>
                          <a:spcPts val="0"/>
                        </a:spcBef>
                        <a:spcAft>
                          <a:spcPts val="0"/>
                        </a:spcAft>
                      </a:pPr>
                      <a:r>
                        <a:rPr lang="en-US" sz="1400" b="0" kern="1200" dirty="0" smtClean="0">
                          <a:solidFill>
                            <a:schemeClr val="dk1"/>
                          </a:solidFill>
                          <a:effectLst/>
                          <a:latin typeface="+mn-lt"/>
                          <a:ea typeface="+mn-ea"/>
                          <a:cs typeface="+mn-cs"/>
                        </a:rPr>
                        <a:t>-Payment will not be made  </a:t>
                      </a:r>
                      <a:endParaRPr lang="en-US" sz="1400" b="0" kern="1200" dirty="0">
                        <a:solidFill>
                          <a:schemeClr val="dk1"/>
                        </a:solidFill>
                        <a:effectLst/>
                        <a:latin typeface="+mn-lt"/>
                        <a:ea typeface="+mn-ea"/>
                        <a:cs typeface="+mn-cs"/>
                      </a:endParaRPr>
                    </a:p>
                    <a:p>
                      <a:pPr marL="0" marR="0" indent="0" algn="l" defTabSz="914400" rtl="0" eaLnBrk="1" fontAlgn="auto" latinLnBrk="0" hangingPunct="1">
                        <a:lnSpc>
                          <a:spcPct val="115000"/>
                        </a:lnSpc>
                        <a:spcBef>
                          <a:spcPts val="0"/>
                        </a:spcBef>
                        <a:spcAft>
                          <a:spcPts val="0"/>
                        </a:spcAft>
                        <a:buClrTx/>
                        <a:buSzTx/>
                        <a:buFontTx/>
                        <a:buNone/>
                        <a:tabLst/>
                        <a:defRPr/>
                      </a:pPr>
                      <a:r>
                        <a:rPr lang="en-US" sz="1400" b="0" kern="1200" dirty="0" smtClean="0">
                          <a:solidFill>
                            <a:schemeClr val="dk1"/>
                          </a:solidFill>
                          <a:effectLst/>
                          <a:latin typeface="+mn-lt"/>
                          <a:ea typeface="+mn-ea"/>
                          <a:cs typeface="+mn-cs"/>
                        </a:rPr>
                        <a:t>without </a:t>
                      </a:r>
                      <a:r>
                        <a:rPr lang="en-US" sz="1400" b="0" kern="1200" dirty="0">
                          <a:solidFill>
                            <a:schemeClr val="dk1"/>
                          </a:solidFill>
                          <a:effectLst/>
                          <a:latin typeface="+mn-lt"/>
                          <a:ea typeface="+mn-ea"/>
                          <a:cs typeface="+mn-cs"/>
                        </a:rPr>
                        <a:t>approval </a:t>
                      </a:r>
                      <a:r>
                        <a:rPr lang="en-US" sz="1400" b="0" kern="1200" dirty="0" smtClean="0">
                          <a:solidFill>
                            <a:schemeClr val="dk1"/>
                          </a:solidFill>
                          <a:effectLst/>
                          <a:latin typeface="+mn-lt"/>
                          <a:ea typeface="+mn-ea"/>
                          <a:cs typeface="+mn-cs"/>
                        </a:rPr>
                        <a:t>from RO/TL/SHD.</a:t>
                      </a:r>
                    </a:p>
                    <a:p>
                      <a:pPr marL="0" marR="0" indent="0" algn="l" defTabSz="914400" rtl="0" eaLnBrk="1" fontAlgn="auto" latinLnBrk="0" hangingPunct="1">
                        <a:lnSpc>
                          <a:spcPct val="115000"/>
                        </a:lnSpc>
                        <a:spcBef>
                          <a:spcPts val="0"/>
                        </a:spcBef>
                        <a:spcAft>
                          <a:spcPts val="0"/>
                        </a:spcAft>
                        <a:buClrTx/>
                        <a:buSzTx/>
                        <a:buFontTx/>
                        <a:buNone/>
                        <a:tabLst/>
                        <a:defRPr/>
                      </a:pPr>
                      <a:r>
                        <a:rPr lang="en-GB" sz="1400" b="0" kern="1200" dirty="0" smtClean="0">
                          <a:solidFill>
                            <a:schemeClr val="dk1"/>
                          </a:solidFill>
                          <a:effectLst/>
                          <a:latin typeface="+mn-lt"/>
                          <a:ea typeface="+mn-ea"/>
                          <a:cs typeface="+mn-cs"/>
                        </a:rPr>
                        <a:t>-This should be avoided as much as possible .</a:t>
                      </a:r>
                      <a:r>
                        <a:rPr lang="en-US" sz="1400" b="0" kern="1200" dirty="0">
                          <a:solidFill>
                            <a:schemeClr val="dk1"/>
                          </a:solidFill>
                          <a:effectLst/>
                          <a:latin typeface="+mn-lt"/>
                          <a:ea typeface="+mn-ea"/>
                          <a:cs typeface="+mn-cs"/>
                        </a:rPr>
                        <a:t> </a:t>
                      </a:r>
                    </a:p>
                    <a:p>
                      <a:pPr marL="0" marR="0">
                        <a:lnSpc>
                          <a:spcPct val="115000"/>
                        </a:lnSpc>
                        <a:spcBef>
                          <a:spcPts val="0"/>
                        </a:spcBef>
                        <a:spcAft>
                          <a:spcPts val="0"/>
                        </a:spcAft>
                      </a:pPr>
                      <a:r>
                        <a:rPr lang="en-US" sz="1400" b="0" kern="1200" dirty="0">
                          <a:solidFill>
                            <a:schemeClr val="dk1"/>
                          </a:solidFill>
                          <a:effectLst/>
                          <a:latin typeface="+mn-lt"/>
                          <a:ea typeface="+mn-ea"/>
                          <a:cs typeface="+mn-cs"/>
                        </a:rPr>
                        <a:t> </a:t>
                      </a:r>
                    </a:p>
                  </a:txBody>
                  <a:tcPr marL="68580" marR="68580" marT="0" marB="0"/>
                </a:tc>
              </a:tr>
              <a:tr h="129690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kern="1200" dirty="0" smtClean="0">
                          <a:solidFill>
                            <a:schemeClr val="dk1"/>
                          </a:solidFill>
                          <a:latin typeface="+mn-lt"/>
                          <a:ea typeface="+mn-ea"/>
                          <a:cs typeface="+mn-cs"/>
                        </a:rPr>
                        <a:t>Miscellaneous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400" b="1" kern="1200" dirty="0" smtClean="0">
                        <a:solidFill>
                          <a:schemeClr val="dk1"/>
                        </a:solidFill>
                        <a:latin typeface="+mn-lt"/>
                        <a:ea typeface="+mn-ea"/>
                        <a:cs typeface="+mn-cs"/>
                      </a:endParaRPr>
                    </a:p>
                  </a:txBody>
                  <a:tcP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GB" sz="1400" b="0" kern="1200" dirty="0" smtClean="0">
                          <a:solidFill>
                            <a:schemeClr val="dk1"/>
                          </a:solidFill>
                          <a:effectLst/>
                          <a:latin typeface="+mn-lt"/>
                          <a:ea typeface="+mn-ea"/>
                          <a:cs typeface="+mn-cs"/>
                        </a:rPr>
                        <a:t>This should be avoided as much as possible  for </a:t>
                      </a:r>
                      <a:r>
                        <a:rPr lang="en-US" sz="1400" b="0" kern="1200" baseline="0" dirty="0" smtClean="0">
                          <a:solidFill>
                            <a:schemeClr val="dk1"/>
                          </a:solidFill>
                          <a:effectLst/>
                          <a:latin typeface="+mn-lt"/>
                          <a:ea typeface="+mn-ea"/>
                          <a:cs typeface="+mn-cs"/>
                        </a:rPr>
                        <a:t>claiming as per work plan </a:t>
                      </a:r>
                      <a:r>
                        <a:rPr lang="en-US" sz="1400" b="0" kern="1200" dirty="0" smtClean="0">
                          <a:solidFill>
                            <a:schemeClr val="dk1"/>
                          </a:solidFill>
                          <a:effectLst/>
                          <a:latin typeface="+mn-lt"/>
                          <a:ea typeface="+mn-ea"/>
                          <a:cs typeface="+mn-cs"/>
                        </a:rPr>
                        <a:t>budgeted amount.</a:t>
                      </a:r>
                      <a:endParaRPr lang="en-US" sz="1400" b="0" kern="1200" dirty="0">
                        <a:solidFill>
                          <a:schemeClr val="dk1"/>
                        </a:solidFill>
                        <a:effectLst/>
                        <a:latin typeface="+mn-lt"/>
                        <a:ea typeface="+mn-ea"/>
                        <a:cs typeface="+mn-cs"/>
                      </a:endParaRPr>
                    </a:p>
                  </a:txBody>
                  <a:tcPr/>
                </a:tc>
              </a:tr>
            </a:tbl>
          </a:graphicData>
        </a:graphic>
      </p:graphicFrame>
      <p:sp>
        <p:nvSpPr>
          <p:cNvPr id="11" name="Rectangle 10"/>
          <p:cNvSpPr/>
          <p:nvPr/>
        </p:nvSpPr>
        <p:spPr>
          <a:xfrm>
            <a:off x="566056" y="733455"/>
            <a:ext cx="8120743" cy="400110"/>
          </a:xfrm>
          <a:prstGeom prst="rect">
            <a:avLst/>
          </a:prstGeom>
          <a:solidFill>
            <a:schemeClr val="tx2">
              <a:lumMod val="75000"/>
            </a:schemeClr>
          </a:solidFill>
        </p:spPr>
        <p:txBody>
          <a:bodyPr wrap="square">
            <a:spAutoFit/>
          </a:bodyPr>
          <a:lstStyle/>
          <a:p>
            <a:pPr algn="ctr">
              <a:spcBef>
                <a:spcPts val="2400"/>
              </a:spcBef>
            </a:pPr>
            <a:r>
              <a:rPr lang="en-US" sz="2000" dirty="0">
                <a:solidFill>
                  <a:schemeClr val="bg1"/>
                </a:solidFill>
              </a:rPr>
              <a:t>Common mistakes in the submission of claims </a:t>
            </a:r>
          </a:p>
        </p:txBody>
      </p:sp>
      <p:sp>
        <p:nvSpPr>
          <p:cNvPr id="12" name="TextBox 2"/>
          <p:cNvSpPr txBox="1">
            <a:spLocks noChangeArrowheads="1"/>
          </p:cNvSpPr>
          <p:nvPr/>
        </p:nvSpPr>
        <p:spPr bwMode="auto">
          <a:xfrm>
            <a:off x="566057" y="210235"/>
            <a:ext cx="8120743" cy="523220"/>
          </a:xfrm>
          <a:prstGeom prst="rect">
            <a:avLst/>
          </a:prstGeom>
          <a:ln/>
          <a:effectLst>
            <a:innerShdw blurRad="63500" dist="50800" dir="5400000">
              <a:prstClr val="black">
                <a:alpha val="50000"/>
              </a:prstClr>
            </a:innerShdw>
          </a:effectLst>
          <a:extLst/>
        </p:spPr>
        <p:style>
          <a:lnRef idx="0">
            <a:schemeClr val="accent1"/>
          </a:lnRef>
          <a:fillRef idx="1003">
            <a:schemeClr val="lt2"/>
          </a:fillRef>
          <a:effectRef idx="3">
            <a:schemeClr val="accent1"/>
          </a:effectRef>
          <a:fontRef idx="minor">
            <a:schemeClr val="lt1"/>
          </a:fontRef>
        </p:style>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PART- 2</a:t>
            </a:r>
          </a:p>
        </p:txBody>
      </p:sp>
    </p:spTree>
    <p:extLst>
      <p:ext uri="{BB962C8B-B14F-4D97-AF65-F5344CB8AC3E}">
        <p14:creationId xmlns:p14="http://schemas.microsoft.com/office/powerpoint/2010/main" val="383355503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4BB73A08-4131-47C6-BFC7-C998196280F0}" type="datetime1">
              <a:rPr lang="en-GB" smtClean="0"/>
              <a:t>01/02/2017</a:t>
            </a:fld>
            <a:endParaRPr lang="en-GB" dirty="0"/>
          </a:p>
        </p:txBody>
      </p:sp>
      <p:sp>
        <p:nvSpPr>
          <p:cNvPr id="10" name="Footer Placeholder 9"/>
          <p:cNvSpPr>
            <a:spLocks noGrp="1"/>
          </p:cNvSpPr>
          <p:nvPr>
            <p:ph type="ftr" sz="quarter" idx="11"/>
          </p:nvPr>
        </p:nvSpPr>
        <p:spPr/>
        <p:txBody>
          <a:bodyPr/>
          <a:lstStyle/>
          <a:p>
            <a:pPr>
              <a:defRPr/>
            </a:pPr>
            <a:r>
              <a:rPr lang="en-GB" smtClean="0"/>
              <a:t>MCFU</a:t>
            </a:r>
            <a:endParaRPr lang="en-GB"/>
          </a:p>
        </p:txBody>
      </p:sp>
      <p:sp>
        <p:nvSpPr>
          <p:cNvPr id="8" name="Slide Number Placeholder 7"/>
          <p:cNvSpPr>
            <a:spLocks noGrp="1"/>
          </p:cNvSpPr>
          <p:nvPr>
            <p:ph type="sldNum" sz="quarter" idx="12"/>
          </p:nvPr>
        </p:nvSpPr>
        <p:spPr/>
        <p:txBody>
          <a:bodyPr/>
          <a:lstStyle/>
          <a:p>
            <a:pPr>
              <a:defRPr/>
            </a:pPr>
            <a:fld id="{F5E4BA37-7F9A-42B1-BE85-808B4A636C75}" type="slidenum">
              <a:rPr lang="en-GB" smtClean="0"/>
              <a:pPr>
                <a:defRPr/>
              </a:pPr>
              <a:t>42</a:t>
            </a:fld>
            <a:endParaRPr lang="en-GB" dirty="0"/>
          </a:p>
        </p:txBody>
      </p:sp>
      <p:sp>
        <p:nvSpPr>
          <p:cNvPr id="3" name="Content Placeholder 2"/>
          <p:cNvSpPr>
            <a:spLocks noGrp="1"/>
          </p:cNvSpPr>
          <p:nvPr>
            <p:ph sz="half" idx="4294967295"/>
          </p:nvPr>
        </p:nvSpPr>
        <p:spPr>
          <a:xfrm>
            <a:off x="533400" y="1219200"/>
            <a:ext cx="4032250" cy="5472113"/>
          </a:xfrm>
          <a:ln>
            <a:solidFill>
              <a:schemeClr val="accent1"/>
            </a:solidFill>
          </a:ln>
        </p:spPr>
        <p:txBody>
          <a:bodyPr/>
          <a:lstStyle/>
          <a:p>
            <a:pPr marL="0" indent="0" algn="ctr">
              <a:buNone/>
            </a:pPr>
            <a:r>
              <a:rPr lang="en-US" b="1" dirty="0" smtClean="0"/>
              <a:t>DOs</a:t>
            </a:r>
          </a:p>
          <a:p>
            <a:pPr marL="0" indent="0" algn="ctr">
              <a:buNone/>
            </a:pPr>
            <a:endParaRPr lang="en-US" dirty="0"/>
          </a:p>
        </p:txBody>
      </p:sp>
      <p:sp>
        <p:nvSpPr>
          <p:cNvPr id="4" name="Content Placeholder 3"/>
          <p:cNvSpPr>
            <a:spLocks noGrp="1"/>
          </p:cNvSpPr>
          <p:nvPr>
            <p:ph sz="half" idx="4294967295"/>
          </p:nvPr>
        </p:nvSpPr>
        <p:spPr>
          <a:xfrm>
            <a:off x="4715691" y="1219200"/>
            <a:ext cx="4038600" cy="5472113"/>
          </a:xfrm>
          <a:ln>
            <a:solidFill>
              <a:schemeClr val="accent1"/>
            </a:solidFill>
          </a:ln>
        </p:spPr>
        <p:txBody>
          <a:bodyPr/>
          <a:lstStyle/>
          <a:p>
            <a:pPr marL="0" indent="0" algn="ctr">
              <a:buNone/>
            </a:pPr>
            <a:r>
              <a:rPr lang="en-US" b="1" dirty="0" smtClean="0"/>
              <a:t>Don’ts</a:t>
            </a:r>
          </a:p>
          <a:p>
            <a:pPr marL="0" indent="0">
              <a:buNone/>
            </a:pPr>
            <a:endParaRPr lang="en-US" b="1" dirty="0" smtClean="0"/>
          </a:p>
          <a:p>
            <a:pPr marL="0" indent="0">
              <a:buNone/>
            </a:pPr>
            <a:endParaRPr lang="en-US" b="1" dirty="0" smtClean="0"/>
          </a:p>
          <a:p>
            <a:pPr marL="0" indent="0">
              <a:buNone/>
            </a:pPr>
            <a:endParaRPr lang="en-US" b="1" dirty="0" smtClean="0"/>
          </a:p>
          <a:p>
            <a:pPr marL="0" indent="0">
              <a:buNone/>
            </a:pP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1333813430"/>
              </p:ext>
            </p:extLst>
          </p:nvPr>
        </p:nvGraphicFramePr>
        <p:xfrm>
          <a:off x="683568" y="1774672"/>
          <a:ext cx="3816424" cy="3771900"/>
        </p:xfrm>
        <a:graphic>
          <a:graphicData uri="http://schemas.openxmlformats.org/drawingml/2006/table">
            <a:tbl>
              <a:tblPr firstRow="1" bandRow="1">
                <a:tableStyleId>{C4B1156A-380E-4F78-BDF5-A606A8083BF9}</a:tableStyleId>
              </a:tblPr>
              <a:tblGrid>
                <a:gridCol w="1394463"/>
                <a:gridCol w="2421961"/>
              </a:tblGrid>
              <a:tr h="504057">
                <a:tc>
                  <a:txBody>
                    <a:bodyPr/>
                    <a:lstStyle/>
                    <a:p>
                      <a:pPr marL="0" algn="l" defTabSz="914400" rtl="0" eaLnBrk="1" latinLnBrk="0" hangingPunct="1"/>
                      <a:r>
                        <a:rPr lang="en-US" sz="1400" b="1" kern="1200" dirty="0" smtClean="0">
                          <a:solidFill>
                            <a:schemeClr val="dk1"/>
                          </a:solidFill>
                          <a:latin typeface="+mn-lt"/>
                          <a:ea typeface="+mn-ea"/>
                          <a:cs typeface="+mn-cs"/>
                        </a:rPr>
                        <a:t>20% excess expenditure, above the approved Budget.</a:t>
                      </a:r>
                      <a:endParaRPr lang="en-US" sz="1400" b="1" kern="1200" dirty="0">
                        <a:solidFill>
                          <a:schemeClr val="dk1"/>
                        </a:solidFill>
                        <a:latin typeface="+mn-lt"/>
                        <a:ea typeface="+mn-ea"/>
                        <a:cs typeface="+mn-cs"/>
                      </a:endParaRPr>
                    </a:p>
                  </a:txBody>
                  <a:tcPr/>
                </a:tc>
                <a:tc>
                  <a:txBody>
                    <a:bodyPr/>
                    <a:lstStyle/>
                    <a:p>
                      <a:pPr marL="0" marR="0" algn="l" defTabSz="914400" rtl="0" eaLnBrk="1" latinLnBrk="0" hangingPunct="1">
                        <a:lnSpc>
                          <a:spcPct val="115000"/>
                        </a:lnSpc>
                        <a:spcBef>
                          <a:spcPts val="0"/>
                        </a:spcBef>
                        <a:spcAft>
                          <a:spcPts val="0"/>
                        </a:spcAft>
                      </a:pPr>
                      <a:r>
                        <a:rPr lang="en-US" sz="1400" b="0" kern="1200" dirty="0" smtClean="0">
                          <a:solidFill>
                            <a:schemeClr val="dk1"/>
                          </a:solidFill>
                          <a:effectLst/>
                          <a:latin typeface="+mn-lt"/>
                          <a:ea typeface="+mn-ea"/>
                          <a:cs typeface="+mn-cs"/>
                        </a:rPr>
                        <a:t>-Payment modality changes should be made if in case the approval from SHD/RO/DMO/TL was not received in time.</a:t>
                      </a:r>
                    </a:p>
                    <a:p>
                      <a:pPr marL="0" marR="0" algn="l" defTabSz="914400" rtl="0" eaLnBrk="1" latinLnBrk="0" hangingPunct="1">
                        <a:lnSpc>
                          <a:spcPct val="115000"/>
                        </a:lnSpc>
                        <a:spcBef>
                          <a:spcPts val="0"/>
                        </a:spcBef>
                        <a:spcAft>
                          <a:spcPts val="0"/>
                        </a:spcAft>
                      </a:pPr>
                      <a:r>
                        <a:rPr lang="en-GB" sz="1400" b="0" kern="1200" dirty="0" smtClean="0">
                          <a:solidFill>
                            <a:schemeClr val="dk1"/>
                          </a:solidFill>
                          <a:effectLst/>
                          <a:latin typeface="+mn-lt"/>
                          <a:ea typeface="+mn-ea"/>
                          <a:cs typeface="+mn-cs"/>
                        </a:rPr>
                        <a:t>-QWP  should be well prepared</a:t>
                      </a:r>
                      <a:r>
                        <a:rPr lang="en-GB" sz="1400" b="0" kern="1200" baseline="0" dirty="0" smtClean="0">
                          <a:solidFill>
                            <a:schemeClr val="dk1"/>
                          </a:solidFill>
                          <a:effectLst/>
                          <a:latin typeface="+mn-lt"/>
                          <a:ea typeface="+mn-ea"/>
                          <a:cs typeface="+mn-cs"/>
                        </a:rPr>
                        <a:t>  </a:t>
                      </a:r>
                      <a:r>
                        <a:rPr lang="en-GB" sz="1400" b="0" kern="1200" dirty="0" smtClean="0">
                          <a:solidFill>
                            <a:schemeClr val="dk1"/>
                          </a:solidFill>
                          <a:effectLst/>
                          <a:latin typeface="+mn-lt"/>
                          <a:ea typeface="+mn-ea"/>
                          <a:cs typeface="+mn-cs"/>
                        </a:rPr>
                        <a:t>with consultation at the S/R level  to avoid such situations where changes are needed. </a:t>
                      </a:r>
                      <a:endParaRPr lang="en-US" sz="1400" b="0" kern="1200" dirty="0">
                        <a:solidFill>
                          <a:schemeClr val="dk1"/>
                        </a:solidFill>
                        <a:effectLst/>
                        <a:latin typeface="+mn-lt"/>
                        <a:ea typeface="+mn-ea"/>
                        <a:cs typeface="+mn-cs"/>
                      </a:endParaRPr>
                    </a:p>
                  </a:txBody>
                  <a:tcPr/>
                </a:tc>
              </a:tr>
              <a:tr h="364000">
                <a:tc>
                  <a:txBody>
                    <a:bodyPr/>
                    <a:lstStyle/>
                    <a:p>
                      <a:pPr marL="0" algn="l" defTabSz="914400" rtl="0" eaLnBrk="1" latinLnBrk="0" hangingPunct="1"/>
                      <a:r>
                        <a:rPr lang="en-US" sz="1400" b="1" kern="1200" dirty="0" smtClean="0">
                          <a:solidFill>
                            <a:schemeClr val="dk1"/>
                          </a:solidFill>
                          <a:latin typeface="+mn-lt"/>
                          <a:ea typeface="+mn-ea"/>
                          <a:cs typeface="+mn-cs"/>
                        </a:rPr>
                        <a:t>Miscellaneous </a:t>
                      </a:r>
                      <a:endParaRPr lang="en-US" sz="1400" b="1" kern="1200" dirty="0">
                        <a:solidFill>
                          <a:schemeClr val="dk1"/>
                        </a:solidFill>
                        <a:latin typeface="+mn-lt"/>
                        <a:ea typeface="+mn-ea"/>
                        <a:cs typeface="+mn-cs"/>
                      </a:endParaRPr>
                    </a:p>
                  </a:txBody>
                  <a:tcPr/>
                </a:tc>
                <a:tc>
                  <a:txBody>
                    <a:bodyPr/>
                    <a:lstStyle/>
                    <a:p>
                      <a:pPr marL="0" marR="0" algn="l" defTabSz="914400" rtl="0" eaLnBrk="1" latinLnBrk="0" hangingPunct="1">
                        <a:lnSpc>
                          <a:spcPct val="115000"/>
                        </a:lnSpc>
                        <a:spcBef>
                          <a:spcPts val="0"/>
                        </a:spcBef>
                        <a:spcAft>
                          <a:spcPts val="0"/>
                        </a:spcAft>
                      </a:pPr>
                      <a:r>
                        <a:rPr lang="en-US" sz="1400" b="0" kern="1200" dirty="0">
                          <a:solidFill>
                            <a:schemeClr val="dk1"/>
                          </a:solidFill>
                          <a:effectLst/>
                          <a:latin typeface="+mn-lt"/>
                          <a:ea typeface="+mn-ea"/>
                          <a:cs typeface="+mn-cs"/>
                        </a:rPr>
                        <a:t>-Directly </a:t>
                      </a:r>
                      <a:r>
                        <a:rPr lang="en-US" sz="1400" b="0" kern="1200" dirty="0" smtClean="0">
                          <a:solidFill>
                            <a:schemeClr val="dk1"/>
                          </a:solidFill>
                          <a:effectLst/>
                          <a:latin typeface="+mn-lt"/>
                          <a:ea typeface="+mn-ea"/>
                          <a:cs typeface="+mn-cs"/>
                        </a:rPr>
                        <a:t>in  </a:t>
                      </a:r>
                      <a:r>
                        <a:rPr lang="en-US" sz="1400" b="0" kern="1200" dirty="0">
                          <a:solidFill>
                            <a:schemeClr val="dk1"/>
                          </a:solidFill>
                          <a:effectLst/>
                          <a:latin typeface="+mn-lt"/>
                          <a:ea typeface="+mn-ea"/>
                          <a:cs typeface="+mn-cs"/>
                        </a:rPr>
                        <a:t>support </a:t>
                      </a:r>
                      <a:r>
                        <a:rPr lang="en-US" sz="1400" b="0" kern="1200" dirty="0" smtClean="0">
                          <a:solidFill>
                            <a:schemeClr val="dk1"/>
                          </a:solidFill>
                          <a:effectLst/>
                          <a:latin typeface="+mn-lt"/>
                          <a:ea typeface="+mn-ea"/>
                          <a:cs typeface="+mn-cs"/>
                        </a:rPr>
                        <a:t>of </a:t>
                      </a:r>
                      <a:r>
                        <a:rPr lang="en-US" sz="1400" b="0" kern="1200" dirty="0">
                          <a:solidFill>
                            <a:schemeClr val="dk1"/>
                          </a:solidFill>
                          <a:effectLst/>
                          <a:latin typeface="+mn-lt"/>
                          <a:ea typeface="+mn-ea"/>
                          <a:cs typeface="+mn-cs"/>
                        </a:rPr>
                        <a:t>the activity in the Work plan, </a:t>
                      </a:r>
                    </a:p>
                    <a:p>
                      <a:pPr marL="0" marR="0" algn="l" defTabSz="914400" rtl="0" eaLnBrk="1" latinLnBrk="0" hangingPunct="1">
                        <a:lnSpc>
                          <a:spcPct val="115000"/>
                        </a:lnSpc>
                        <a:spcBef>
                          <a:spcPts val="0"/>
                        </a:spcBef>
                        <a:spcAft>
                          <a:spcPts val="0"/>
                        </a:spcAft>
                      </a:pPr>
                      <a:r>
                        <a:rPr lang="en-US" sz="1400" b="0" kern="1200" dirty="0">
                          <a:solidFill>
                            <a:schemeClr val="dk1"/>
                          </a:solidFill>
                          <a:effectLst/>
                          <a:latin typeface="+mn-lt"/>
                          <a:ea typeface="+mn-ea"/>
                          <a:cs typeface="+mn-cs"/>
                        </a:rPr>
                        <a:t>-For some unforeseen reason such needs emerging </a:t>
                      </a:r>
                      <a:r>
                        <a:rPr lang="en-US" sz="1400" b="0" kern="1200" dirty="0" smtClean="0">
                          <a:solidFill>
                            <a:schemeClr val="dk1"/>
                          </a:solidFill>
                          <a:effectLst/>
                          <a:latin typeface="+mn-lt"/>
                          <a:ea typeface="+mn-ea"/>
                          <a:cs typeface="+mn-cs"/>
                        </a:rPr>
                        <a:t>were not budgeted</a:t>
                      </a:r>
                      <a:r>
                        <a:rPr lang="en-US" sz="1400" b="0" kern="1200" dirty="0">
                          <a:solidFill>
                            <a:schemeClr val="dk1"/>
                          </a:solidFill>
                          <a:effectLst/>
                          <a:latin typeface="+mn-lt"/>
                          <a:ea typeface="+mn-ea"/>
                          <a:cs typeface="+mn-cs"/>
                        </a:rPr>
                        <a:t>.</a:t>
                      </a:r>
                    </a:p>
                  </a:txBody>
                  <a:tcPr marL="68580" marR="68580" marT="0" marB="0"/>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67018370"/>
              </p:ext>
            </p:extLst>
          </p:nvPr>
        </p:nvGraphicFramePr>
        <p:xfrm>
          <a:off x="4788024" y="1751925"/>
          <a:ext cx="3744416" cy="3812181"/>
        </p:xfrm>
        <a:graphic>
          <a:graphicData uri="http://schemas.openxmlformats.org/drawingml/2006/table">
            <a:tbl>
              <a:tblPr firstRow="1" bandRow="1">
                <a:tableStyleId>{C4B1156A-380E-4F78-BDF5-A606A8083BF9}</a:tableStyleId>
              </a:tblPr>
              <a:tblGrid>
                <a:gridCol w="1412987"/>
                <a:gridCol w="2331429"/>
              </a:tblGrid>
              <a:tr h="251527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kern="1200" dirty="0" smtClean="0">
                          <a:solidFill>
                            <a:schemeClr val="dk1"/>
                          </a:solidFill>
                          <a:latin typeface="+mn-lt"/>
                          <a:ea typeface="+mn-ea"/>
                          <a:cs typeface="+mn-cs"/>
                        </a:rPr>
                        <a:t>20% excess expenditure, above the approved Budget.</a:t>
                      </a:r>
                    </a:p>
                    <a:p>
                      <a:pPr marL="0" algn="l" defTabSz="914400" rtl="0" eaLnBrk="1" latinLnBrk="0" hangingPunct="1"/>
                      <a:endParaRPr lang="en-US" sz="1600" b="1" kern="1200" dirty="0">
                        <a:solidFill>
                          <a:schemeClr val="dk1"/>
                        </a:solidFill>
                        <a:latin typeface="+mn-lt"/>
                        <a:ea typeface="+mn-ea"/>
                        <a:cs typeface="+mn-cs"/>
                      </a:endParaRPr>
                    </a:p>
                  </a:txBody>
                  <a:tcPr/>
                </a:tc>
                <a:tc>
                  <a:txBody>
                    <a:bodyPr/>
                    <a:lstStyle/>
                    <a:p>
                      <a:pPr marL="0" marR="0">
                        <a:lnSpc>
                          <a:spcPct val="115000"/>
                        </a:lnSpc>
                        <a:spcBef>
                          <a:spcPts val="0"/>
                        </a:spcBef>
                        <a:spcAft>
                          <a:spcPts val="0"/>
                        </a:spcAft>
                      </a:pPr>
                      <a:r>
                        <a:rPr lang="en-US" sz="1400" b="0" kern="1200" dirty="0" smtClean="0">
                          <a:solidFill>
                            <a:schemeClr val="dk1"/>
                          </a:solidFill>
                          <a:effectLst/>
                          <a:latin typeface="+mn-lt"/>
                          <a:ea typeface="+mn-ea"/>
                          <a:cs typeface="+mn-cs"/>
                        </a:rPr>
                        <a:t>-Payment will not be made  </a:t>
                      </a:r>
                      <a:endParaRPr lang="en-US" sz="1400" b="0" kern="1200" dirty="0">
                        <a:solidFill>
                          <a:schemeClr val="dk1"/>
                        </a:solidFill>
                        <a:effectLst/>
                        <a:latin typeface="+mn-lt"/>
                        <a:ea typeface="+mn-ea"/>
                        <a:cs typeface="+mn-cs"/>
                      </a:endParaRPr>
                    </a:p>
                    <a:p>
                      <a:pPr marL="0" marR="0" indent="0" algn="l" defTabSz="914400" rtl="0" eaLnBrk="1" fontAlgn="auto" latinLnBrk="0" hangingPunct="1">
                        <a:lnSpc>
                          <a:spcPct val="115000"/>
                        </a:lnSpc>
                        <a:spcBef>
                          <a:spcPts val="0"/>
                        </a:spcBef>
                        <a:spcAft>
                          <a:spcPts val="0"/>
                        </a:spcAft>
                        <a:buClrTx/>
                        <a:buSzTx/>
                        <a:buFontTx/>
                        <a:buNone/>
                        <a:tabLst/>
                        <a:defRPr/>
                      </a:pPr>
                      <a:r>
                        <a:rPr lang="en-US" sz="1400" b="0" kern="1200" dirty="0" smtClean="0">
                          <a:solidFill>
                            <a:schemeClr val="dk1"/>
                          </a:solidFill>
                          <a:effectLst/>
                          <a:latin typeface="+mn-lt"/>
                          <a:ea typeface="+mn-ea"/>
                          <a:cs typeface="+mn-cs"/>
                        </a:rPr>
                        <a:t>without </a:t>
                      </a:r>
                      <a:r>
                        <a:rPr lang="en-US" sz="1400" b="0" kern="1200" dirty="0">
                          <a:solidFill>
                            <a:schemeClr val="dk1"/>
                          </a:solidFill>
                          <a:effectLst/>
                          <a:latin typeface="+mn-lt"/>
                          <a:ea typeface="+mn-ea"/>
                          <a:cs typeface="+mn-cs"/>
                        </a:rPr>
                        <a:t>approval </a:t>
                      </a:r>
                      <a:r>
                        <a:rPr lang="en-US" sz="1400" b="0" kern="1200" dirty="0" smtClean="0">
                          <a:solidFill>
                            <a:schemeClr val="dk1"/>
                          </a:solidFill>
                          <a:effectLst/>
                          <a:latin typeface="+mn-lt"/>
                          <a:ea typeface="+mn-ea"/>
                          <a:cs typeface="+mn-cs"/>
                        </a:rPr>
                        <a:t>from RO/TL/SHD.</a:t>
                      </a:r>
                    </a:p>
                    <a:p>
                      <a:pPr marL="0" marR="0" indent="0" algn="l" defTabSz="914400" rtl="0" eaLnBrk="1" fontAlgn="auto" latinLnBrk="0" hangingPunct="1">
                        <a:lnSpc>
                          <a:spcPct val="115000"/>
                        </a:lnSpc>
                        <a:spcBef>
                          <a:spcPts val="0"/>
                        </a:spcBef>
                        <a:spcAft>
                          <a:spcPts val="0"/>
                        </a:spcAft>
                        <a:buClrTx/>
                        <a:buSzTx/>
                        <a:buFontTx/>
                        <a:buNone/>
                        <a:tabLst/>
                        <a:defRPr/>
                      </a:pPr>
                      <a:r>
                        <a:rPr lang="en-GB" sz="1400" b="0" kern="1200" dirty="0" smtClean="0">
                          <a:solidFill>
                            <a:schemeClr val="dk1"/>
                          </a:solidFill>
                          <a:effectLst/>
                          <a:latin typeface="+mn-lt"/>
                          <a:ea typeface="+mn-ea"/>
                          <a:cs typeface="+mn-cs"/>
                        </a:rPr>
                        <a:t>-This should be avoided as much as possible .</a:t>
                      </a:r>
                      <a:r>
                        <a:rPr lang="en-US" sz="1400" b="0" kern="1200" dirty="0">
                          <a:solidFill>
                            <a:schemeClr val="dk1"/>
                          </a:solidFill>
                          <a:effectLst/>
                          <a:latin typeface="+mn-lt"/>
                          <a:ea typeface="+mn-ea"/>
                          <a:cs typeface="+mn-cs"/>
                        </a:rPr>
                        <a:t> </a:t>
                      </a:r>
                    </a:p>
                    <a:p>
                      <a:pPr marL="0" marR="0">
                        <a:lnSpc>
                          <a:spcPct val="115000"/>
                        </a:lnSpc>
                        <a:spcBef>
                          <a:spcPts val="0"/>
                        </a:spcBef>
                        <a:spcAft>
                          <a:spcPts val="0"/>
                        </a:spcAft>
                      </a:pPr>
                      <a:r>
                        <a:rPr lang="en-US" sz="1400" b="0" kern="1200" dirty="0">
                          <a:solidFill>
                            <a:schemeClr val="dk1"/>
                          </a:solidFill>
                          <a:effectLst/>
                          <a:latin typeface="+mn-lt"/>
                          <a:ea typeface="+mn-ea"/>
                          <a:cs typeface="+mn-cs"/>
                        </a:rPr>
                        <a:t> </a:t>
                      </a:r>
                    </a:p>
                  </a:txBody>
                  <a:tcPr marL="68580" marR="68580" marT="0" marB="0"/>
                </a:tc>
              </a:tr>
              <a:tr h="129690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kern="1200" dirty="0" smtClean="0">
                          <a:solidFill>
                            <a:schemeClr val="dk1"/>
                          </a:solidFill>
                          <a:latin typeface="+mn-lt"/>
                          <a:ea typeface="+mn-ea"/>
                          <a:cs typeface="+mn-cs"/>
                        </a:rPr>
                        <a:t>Miscellaneous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400" b="1" kern="1200" dirty="0" smtClean="0">
                        <a:solidFill>
                          <a:schemeClr val="dk1"/>
                        </a:solidFill>
                        <a:latin typeface="+mn-lt"/>
                        <a:ea typeface="+mn-ea"/>
                        <a:cs typeface="+mn-cs"/>
                      </a:endParaRPr>
                    </a:p>
                  </a:txBody>
                  <a:tcP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GB" sz="1400" b="0" kern="1200" dirty="0" smtClean="0">
                          <a:solidFill>
                            <a:schemeClr val="dk1"/>
                          </a:solidFill>
                          <a:effectLst/>
                          <a:latin typeface="+mn-lt"/>
                          <a:ea typeface="+mn-ea"/>
                          <a:cs typeface="+mn-cs"/>
                        </a:rPr>
                        <a:t>This should be avoided as much as possible  for </a:t>
                      </a:r>
                      <a:r>
                        <a:rPr lang="en-US" sz="1400" b="0" kern="1200" baseline="0" dirty="0" smtClean="0">
                          <a:solidFill>
                            <a:schemeClr val="dk1"/>
                          </a:solidFill>
                          <a:effectLst/>
                          <a:latin typeface="+mn-lt"/>
                          <a:ea typeface="+mn-ea"/>
                          <a:cs typeface="+mn-cs"/>
                        </a:rPr>
                        <a:t>claiming as per work plan </a:t>
                      </a:r>
                      <a:r>
                        <a:rPr lang="en-US" sz="1400" b="0" kern="1200" dirty="0" smtClean="0">
                          <a:solidFill>
                            <a:schemeClr val="dk1"/>
                          </a:solidFill>
                          <a:effectLst/>
                          <a:latin typeface="+mn-lt"/>
                          <a:ea typeface="+mn-ea"/>
                          <a:cs typeface="+mn-cs"/>
                        </a:rPr>
                        <a:t>budgeted amount.</a:t>
                      </a:r>
                      <a:endParaRPr lang="en-US" sz="1400" b="0" kern="1200" dirty="0">
                        <a:solidFill>
                          <a:schemeClr val="dk1"/>
                        </a:solidFill>
                        <a:effectLst/>
                        <a:latin typeface="+mn-lt"/>
                        <a:ea typeface="+mn-ea"/>
                        <a:cs typeface="+mn-cs"/>
                      </a:endParaRPr>
                    </a:p>
                  </a:txBody>
                  <a:tcPr/>
                </a:tc>
              </a:tr>
            </a:tbl>
          </a:graphicData>
        </a:graphic>
      </p:graphicFrame>
      <p:sp>
        <p:nvSpPr>
          <p:cNvPr id="11" name="Rectangle 10"/>
          <p:cNvSpPr/>
          <p:nvPr/>
        </p:nvSpPr>
        <p:spPr>
          <a:xfrm>
            <a:off x="566056" y="733455"/>
            <a:ext cx="8120743" cy="400110"/>
          </a:xfrm>
          <a:prstGeom prst="rect">
            <a:avLst/>
          </a:prstGeom>
          <a:solidFill>
            <a:schemeClr val="tx2">
              <a:lumMod val="75000"/>
            </a:schemeClr>
          </a:solidFill>
        </p:spPr>
        <p:txBody>
          <a:bodyPr wrap="square">
            <a:spAutoFit/>
          </a:bodyPr>
          <a:lstStyle/>
          <a:p>
            <a:pPr algn="ctr">
              <a:spcBef>
                <a:spcPts val="2400"/>
              </a:spcBef>
            </a:pPr>
            <a:r>
              <a:rPr lang="en-US" sz="2000" dirty="0">
                <a:solidFill>
                  <a:schemeClr val="bg1"/>
                </a:solidFill>
              </a:rPr>
              <a:t>Common mistakes in the submission of claims </a:t>
            </a:r>
          </a:p>
        </p:txBody>
      </p:sp>
      <p:sp>
        <p:nvSpPr>
          <p:cNvPr id="12" name="TextBox 2"/>
          <p:cNvSpPr txBox="1">
            <a:spLocks noChangeArrowheads="1"/>
          </p:cNvSpPr>
          <p:nvPr/>
        </p:nvSpPr>
        <p:spPr bwMode="auto">
          <a:xfrm>
            <a:off x="566057" y="210235"/>
            <a:ext cx="8120743" cy="523220"/>
          </a:xfrm>
          <a:prstGeom prst="rect">
            <a:avLst/>
          </a:prstGeom>
          <a:ln/>
          <a:effectLst>
            <a:innerShdw blurRad="63500" dist="50800" dir="5400000">
              <a:prstClr val="black">
                <a:alpha val="50000"/>
              </a:prstClr>
            </a:innerShdw>
          </a:effectLst>
          <a:extLst/>
        </p:spPr>
        <p:style>
          <a:lnRef idx="0">
            <a:schemeClr val="accent1"/>
          </a:lnRef>
          <a:fillRef idx="1003">
            <a:schemeClr val="lt2"/>
          </a:fillRef>
          <a:effectRef idx="3">
            <a:schemeClr val="accent1"/>
          </a:effectRef>
          <a:fontRef idx="minor">
            <a:schemeClr val="lt1"/>
          </a:fontRef>
        </p:style>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PART- 2</a:t>
            </a:r>
          </a:p>
        </p:txBody>
      </p:sp>
    </p:spTree>
    <p:extLst>
      <p:ext uri="{BB962C8B-B14F-4D97-AF65-F5344CB8AC3E}">
        <p14:creationId xmlns:p14="http://schemas.microsoft.com/office/powerpoint/2010/main" val="284870215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B75BBE75-FC23-41C4-9484-B35089C421DA}" type="datetime1">
              <a:rPr lang="en-GB" smtClean="0"/>
              <a:t>01/02/2017</a:t>
            </a:fld>
            <a:endParaRPr lang="en-GB" dirty="0"/>
          </a:p>
        </p:txBody>
      </p:sp>
      <p:sp>
        <p:nvSpPr>
          <p:cNvPr id="7" name="Footer Placeholder 6"/>
          <p:cNvSpPr>
            <a:spLocks noGrp="1"/>
          </p:cNvSpPr>
          <p:nvPr>
            <p:ph type="ftr" sz="quarter" idx="11"/>
          </p:nvPr>
        </p:nvSpPr>
        <p:spPr/>
        <p:txBody>
          <a:bodyPr/>
          <a:lstStyle/>
          <a:p>
            <a:pPr>
              <a:defRPr/>
            </a:pPr>
            <a:r>
              <a:rPr lang="en-GB" smtClean="0"/>
              <a:t>MCFU</a:t>
            </a:r>
            <a:endParaRPr lang="en-GB"/>
          </a:p>
        </p:txBody>
      </p:sp>
      <p:sp>
        <p:nvSpPr>
          <p:cNvPr id="6" name="Slide Number Placeholder 5"/>
          <p:cNvSpPr>
            <a:spLocks noGrp="1"/>
          </p:cNvSpPr>
          <p:nvPr>
            <p:ph type="sldNum" sz="quarter" idx="12"/>
          </p:nvPr>
        </p:nvSpPr>
        <p:spPr/>
        <p:txBody>
          <a:bodyPr/>
          <a:lstStyle/>
          <a:p>
            <a:pPr>
              <a:defRPr/>
            </a:pPr>
            <a:fld id="{F5E4BA37-7F9A-42B1-BE85-808B4A636C75}" type="slidenum">
              <a:rPr lang="en-GB" smtClean="0"/>
              <a:pPr>
                <a:defRPr/>
              </a:pPr>
              <a:t>43</a:t>
            </a:fld>
            <a:endParaRPr lang="en-GB" dirty="0"/>
          </a:p>
        </p:txBody>
      </p:sp>
      <p:sp>
        <p:nvSpPr>
          <p:cNvPr id="4" name="Content Placeholder 3"/>
          <p:cNvSpPr>
            <a:spLocks noGrp="1"/>
          </p:cNvSpPr>
          <p:nvPr>
            <p:ph sz="half" idx="4294967295"/>
          </p:nvPr>
        </p:nvSpPr>
        <p:spPr>
          <a:xfrm>
            <a:off x="381000" y="1447800"/>
            <a:ext cx="8135938" cy="4319587"/>
          </a:xfrm>
          <a:ln>
            <a:solidFill>
              <a:schemeClr val="tx1"/>
            </a:solidFill>
          </a:ln>
        </p:spPr>
        <p:txBody>
          <a:bodyPr>
            <a:normAutofit/>
          </a:bodyPr>
          <a:lstStyle/>
          <a:p>
            <a:pPr marL="0" indent="0" algn="just">
              <a:buNone/>
            </a:pPr>
            <a:r>
              <a:rPr lang="en-US" sz="2000" dirty="0" smtClean="0">
                <a:solidFill>
                  <a:schemeClr val="tx1"/>
                </a:solidFill>
              </a:rPr>
              <a:t>The </a:t>
            </a:r>
            <a:r>
              <a:rPr lang="en-US" sz="2000" dirty="0">
                <a:solidFill>
                  <a:schemeClr val="tx1"/>
                </a:solidFill>
              </a:rPr>
              <a:t>FFA </a:t>
            </a:r>
            <a:r>
              <a:rPr lang="en-US" sz="2000" dirty="0" smtClean="0">
                <a:solidFill>
                  <a:schemeClr val="tx1"/>
                </a:solidFill>
              </a:rPr>
              <a:t>will disburse only </a:t>
            </a:r>
            <a:r>
              <a:rPr lang="en-US" sz="2000" dirty="0">
                <a:solidFill>
                  <a:schemeClr val="tx1"/>
                </a:solidFill>
              </a:rPr>
              <a:t>eligible </a:t>
            </a:r>
            <a:r>
              <a:rPr lang="en-US" sz="2000" dirty="0" smtClean="0">
                <a:solidFill>
                  <a:schemeClr val="tx1"/>
                </a:solidFill>
              </a:rPr>
              <a:t>costs. Such </a:t>
            </a:r>
            <a:r>
              <a:rPr lang="en-US" sz="2000" dirty="0">
                <a:solidFill>
                  <a:schemeClr val="tx1"/>
                </a:solidFill>
              </a:rPr>
              <a:t>costs are characterized by the following </a:t>
            </a:r>
            <a:r>
              <a:rPr lang="en-US" sz="2000" dirty="0" smtClean="0">
                <a:solidFill>
                  <a:schemeClr val="tx1"/>
                </a:solidFill>
              </a:rPr>
              <a:t>parameters:</a:t>
            </a:r>
          </a:p>
          <a:p>
            <a:pPr marL="0" indent="0" algn="just">
              <a:buNone/>
            </a:pPr>
            <a:endParaRPr lang="en-US" sz="2000" dirty="0" smtClean="0">
              <a:solidFill>
                <a:schemeClr val="tx1"/>
              </a:solidFill>
            </a:endParaRPr>
          </a:p>
          <a:p>
            <a:pPr marL="457200" lvl="0" indent="-457200">
              <a:buFont typeface="+mj-lt"/>
              <a:buAutoNum type="arabicPeriod"/>
            </a:pPr>
            <a:r>
              <a:rPr lang="en-GB" sz="2000" dirty="0" smtClean="0">
                <a:solidFill>
                  <a:schemeClr val="tx1"/>
                </a:solidFill>
              </a:rPr>
              <a:t>In </a:t>
            </a:r>
            <a:r>
              <a:rPr lang="en-GB" sz="2000" dirty="0">
                <a:solidFill>
                  <a:schemeClr val="tx1"/>
                </a:solidFill>
              </a:rPr>
              <a:t>the </a:t>
            </a:r>
            <a:r>
              <a:rPr lang="en-GB" sz="2000" dirty="0" smtClean="0">
                <a:solidFill>
                  <a:schemeClr val="tx1"/>
                </a:solidFill>
              </a:rPr>
              <a:t>work-plan</a:t>
            </a:r>
            <a:endParaRPr lang="en-US" sz="2000" dirty="0">
              <a:solidFill>
                <a:schemeClr val="tx1"/>
              </a:solidFill>
            </a:endParaRPr>
          </a:p>
          <a:p>
            <a:pPr marL="457200" lvl="0" indent="-457200">
              <a:buFont typeface="+mj-lt"/>
              <a:buAutoNum type="arabicPeriod"/>
            </a:pPr>
            <a:r>
              <a:rPr lang="en-GB" sz="2000" dirty="0">
                <a:solidFill>
                  <a:schemeClr val="tx1"/>
                </a:solidFill>
              </a:rPr>
              <a:t>In the budget</a:t>
            </a:r>
            <a:endParaRPr lang="en-US" sz="2000" dirty="0">
              <a:solidFill>
                <a:schemeClr val="tx1"/>
              </a:solidFill>
            </a:endParaRPr>
          </a:p>
          <a:p>
            <a:pPr marL="457200" lvl="0" indent="-457200">
              <a:buFont typeface="+mj-lt"/>
              <a:buAutoNum type="arabicPeriod"/>
            </a:pPr>
            <a:r>
              <a:rPr lang="en-GB" sz="2000" dirty="0">
                <a:solidFill>
                  <a:schemeClr val="tx1"/>
                </a:solidFill>
              </a:rPr>
              <a:t>Submitted as per SOP</a:t>
            </a:r>
            <a:endParaRPr lang="en-US" sz="2000" dirty="0">
              <a:solidFill>
                <a:schemeClr val="tx1"/>
              </a:solidFill>
            </a:endParaRPr>
          </a:p>
          <a:p>
            <a:pPr marL="457200" lvl="0" indent="-457200">
              <a:buFont typeface="+mj-lt"/>
              <a:buAutoNum type="arabicPeriod"/>
            </a:pPr>
            <a:r>
              <a:rPr lang="en-GB" sz="2000" dirty="0" smtClean="0">
                <a:solidFill>
                  <a:schemeClr val="tx1"/>
                </a:solidFill>
              </a:rPr>
              <a:t>Reasonable price</a:t>
            </a:r>
            <a:endParaRPr lang="en-US" sz="2000" dirty="0">
              <a:solidFill>
                <a:schemeClr val="tx1"/>
              </a:solidFill>
            </a:endParaRPr>
          </a:p>
          <a:p>
            <a:pPr marL="457200" lvl="0" indent="-457200">
              <a:buFont typeface="+mj-lt"/>
              <a:buAutoNum type="arabicPeriod"/>
            </a:pPr>
            <a:r>
              <a:rPr lang="en-GB" sz="2000" dirty="0">
                <a:solidFill>
                  <a:schemeClr val="tx1"/>
                </a:solidFill>
              </a:rPr>
              <a:t>True/real</a:t>
            </a:r>
            <a:endParaRPr lang="en-US" sz="2000" dirty="0">
              <a:solidFill>
                <a:schemeClr val="tx1"/>
              </a:solidFill>
            </a:endParaRPr>
          </a:p>
          <a:p>
            <a:pPr marL="457200" lvl="0" indent="-457200">
              <a:buFont typeface="+mj-lt"/>
              <a:buAutoNum type="arabicPeriod"/>
            </a:pPr>
            <a:r>
              <a:rPr lang="en-GB" sz="2000" dirty="0" smtClean="0">
                <a:solidFill>
                  <a:schemeClr val="tx1"/>
                </a:solidFill>
              </a:rPr>
              <a:t>No conflict </a:t>
            </a:r>
            <a:r>
              <a:rPr lang="en-GB" sz="2000" dirty="0">
                <a:solidFill>
                  <a:schemeClr val="tx1"/>
                </a:solidFill>
              </a:rPr>
              <a:t>of interest</a:t>
            </a:r>
            <a:endParaRPr lang="en-US" sz="2000" dirty="0">
              <a:solidFill>
                <a:schemeClr val="tx1"/>
              </a:solidFill>
            </a:endParaRPr>
          </a:p>
          <a:p>
            <a:endParaRPr lang="en-GB" dirty="0">
              <a:solidFill>
                <a:schemeClr val="tx1"/>
              </a:solidFill>
            </a:endParaRPr>
          </a:p>
        </p:txBody>
      </p:sp>
      <p:sp>
        <p:nvSpPr>
          <p:cNvPr id="5" name="TextBox 2"/>
          <p:cNvSpPr txBox="1">
            <a:spLocks noChangeArrowheads="1"/>
          </p:cNvSpPr>
          <p:nvPr/>
        </p:nvSpPr>
        <p:spPr bwMode="auto">
          <a:xfrm>
            <a:off x="387927" y="830189"/>
            <a:ext cx="8120743" cy="437043"/>
          </a:xfrm>
          <a:prstGeom prst="rect">
            <a:avLst/>
          </a:prstGeom>
          <a:solidFill>
            <a:schemeClr val="tx2">
              <a:lumMod val="75000"/>
            </a:schemeClr>
          </a:solidFill>
          <a:ln>
            <a:noFill/>
          </a:ln>
          <a:scene3d>
            <a:camera prst="orthographicFront"/>
            <a:lightRig rig="threePt" dir="t"/>
          </a:scene3d>
          <a:sp3d>
            <a:bevelT w="101600" prst="riblet"/>
          </a:sp3d>
          <a:extLst/>
        </p:spPr>
        <p:txBody>
          <a:bodyPr vert="horz" wrap="square" lIns="91440" tIns="45720" rIns="91440" bIns="45720" numCol="1" anchor="ctr" anchorCtr="0" compatLnSpc="1">
            <a:prstTxWarp prst="textNoShape">
              <a:avLst/>
            </a:prstTxWarp>
            <a:normAutofit/>
          </a:bodyPr>
          <a:lstStyle>
            <a:defPPr>
              <a:defRPr lang="en-US"/>
            </a:defPPr>
            <a:lvl1pPr fontAlgn="auto">
              <a:lnSpc>
                <a:spcPct val="80000"/>
              </a:lnSpc>
              <a:spcBef>
                <a:spcPts val="0"/>
              </a:spcBef>
              <a:spcAft>
                <a:spcPts val="0"/>
              </a:spcAft>
              <a:defRPr sz="2800" b="1">
                <a:solidFill>
                  <a:schemeClr val="tx1"/>
                </a:solidFill>
                <a:latin typeface="+mj-lt"/>
                <a:cs typeface="Arial" pitchFamily="34" charset="0"/>
              </a:defRPr>
            </a:lvl1pPr>
            <a:lvl2pPr fontAlgn="base">
              <a:spcBef>
                <a:spcPct val="0"/>
              </a:spcBef>
              <a:spcAft>
                <a:spcPct val="0"/>
              </a:spcAft>
              <a:defRPr sz="2800" b="1">
                <a:solidFill>
                  <a:srgbClr val="6F6F6F"/>
                </a:solidFill>
                <a:latin typeface="Arial" charset="0"/>
                <a:cs typeface="Arial" charset="0"/>
              </a:defRPr>
            </a:lvl2pPr>
            <a:lvl3pPr fontAlgn="base">
              <a:spcBef>
                <a:spcPct val="0"/>
              </a:spcBef>
              <a:spcAft>
                <a:spcPct val="0"/>
              </a:spcAft>
              <a:defRPr sz="2800" b="1">
                <a:solidFill>
                  <a:srgbClr val="6F6F6F"/>
                </a:solidFill>
                <a:latin typeface="Arial" charset="0"/>
                <a:cs typeface="Arial" charset="0"/>
              </a:defRPr>
            </a:lvl3pPr>
            <a:lvl4pPr fontAlgn="base">
              <a:spcBef>
                <a:spcPct val="0"/>
              </a:spcBef>
              <a:spcAft>
                <a:spcPct val="0"/>
              </a:spcAft>
              <a:defRPr sz="2800" b="1">
                <a:solidFill>
                  <a:srgbClr val="6F6F6F"/>
                </a:solidFill>
                <a:latin typeface="Arial" charset="0"/>
                <a:cs typeface="Arial" charset="0"/>
              </a:defRPr>
            </a:lvl4pPr>
            <a:lvl5pPr fontAlgn="base">
              <a:spcBef>
                <a:spcPct val="0"/>
              </a:spcBef>
              <a:spcAft>
                <a:spcPct val="0"/>
              </a:spcAft>
              <a:defRPr sz="2800" b="1">
                <a:solidFill>
                  <a:srgbClr val="6F6F6F"/>
                </a:solidFill>
                <a:latin typeface="Arial" charset="0"/>
                <a:cs typeface="Arial" charset="0"/>
              </a:defRPr>
            </a:lvl5pPr>
            <a:lvl6pPr marL="457200" fontAlgn="base">
              <a:spcBef>
                <a:spcPct val="0"/>
              </a:spcBef>
              <a:spcAft>
                <a:spcPct val="0"/>
              </a:spcAft>
              <a:defRPr sz="2800" b="1">
                <a:solidFill>
                  <a:srgbClr val="17375E"/>
                </a:solidFill>
                <a:latin typeface="Arial" charset="0"/>
                <a:cs typeface="Arial" charset="0"/>
              </a:defRPr>
            </a:lvl6pPr>
            <a:lvl7pPr marL="914400" fontAlgn="base">
              <a:spcBef>
                <a:spcPct val="0"/>
              </a:spcBef>
              <a:spcAft>
                <a:spcPct val="0"/>
              </a:spcAft>
              <a:defRPr sz="2800" b="1">
                <a:solidFill>
                  <a:srgbClr val="17375E"/>
                </a:solidFill>
                <a:latin typeface="Arial" charset="0"/>
                <a:cs typeface="Arial" charset="0"/>
              </a:defRPr>
            </a:lvl7pPr>
            <a:lvl8pPr marL="1371600" fontAlgn="base">
              <a:spcBef>
                <a:spcPct val="0"/>
              </a:spcBef>
              <a:spcAft>
                <a:spcPct val="0"/>
              </a:spcAft>
              <a:defRPr sz="2800" b="1">
                <a:solidFill>
                  <a:srgbClr val="17375E"/>
                </a:solidFill>
                <a:latin typeface="Arial" charset="0"/>
                <a:cs typeface="Arial" charset="0"/>
              </a:defRPr>
            </a:lvl8pPr>
            <a:lvl9pPr marL="1828800" fontAlgn="base">
              <a:spcBef>
                <a:spcPct val="0"/>
              </a:spcBef>
              <a:spcAft>
                <a:spcPct val="0"/>
              </a:spcAft>
              <a:defRPr sz="2800" b="1">
                <a:solidFill>
                  <a:srgbClr val="17375E"/>
                </a:solidFill>
                <a:latin typeface="Arial" charset="0"/>
                <a:cs typeface="Arial" charset="0"/>
              </a:defRPr>
            </a:lvl9pPr>
          </a:lstStyle>
          <a:p>
            <a:pPr algn="ctr"/>
            <a:r>
              <a:rPr lang="en-US" sz="2000" dirty="0">
                <a:solidFill>
                  <a:schemeClr val="bg1"/>
                </a:solidFill>
                <a:latin typeface="Arial" panose="020B0604020202020204" pitchFamily="34" charset="0"/>
              </a:rPr>
              <a:t>Characteristic of eligible cost </a:t>
            </a:r>
          </a:p>
        </p:txBody>
      </p:sp>
      <p:sp>
        <p:nvSpPr>
          <p:cNvPr id="8" name="TextBox 2"/>
          <p:cNvSpPr txBox="1">
            <a:spLocks noChangeArrowheads="1"/>
          </p:cNvSpPr>
          <p:nvPr/>
        </p:nvSpPr>
        <p:spPr bwMode="auto">
          <a:xfrm>
            <a:off x="387927" y="215165"/>
            <a:ext cx="8120743" cy="523220"/>
          </a:xfrm>
          <a:prstGeom prst="rect">
            <a:avLst/>
          </a:prstGeom>
          <a:ln/>
          <a:effectLst>
            <a:innerShdw blurRad="63500" dist="50800" dir="5400000">
              <a:prstClr val="black">
                <a:alpha val="50000"/>
              </a:prstClr>
            </a:innerShdw>
          </a:effectLst>
          <a:extLst/>
        </p:spPr>
        <p:style>
          <a:lnRef idx="0">
            <a:schemeClr val="accent1"/>
          </a:lnRef>
          <a:fillRef idx="1003">
            <a:schemeClr val="lt2"/>
          </a:fillRef>
          <a:effectRef idx="3">
            <a:schemeClr val="accent1"/>
          </a:effectRef>
          <a:fontRef idx="minor">
            <a:schemeClr val="lt1"/>
          </a:fontRef>
        </p:style>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PART- 2</a:t>
            </a:r>
          </a:p>
        </p:txBody>
      </p:sp>
    </p:spTree>
    <p:extLst>
      <p:ext uri="{BB962C8B-B14F-4D97-AF65-F5344CB8AC3E}">
        <p14:creationId xmlns:p14="http://schemas.microsoft.com/office/powerpoint/2010/main" val="336014867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2973106" y="1190512"/>
            <a:ext cx="3580094" cy="4045131"/>
            <a:chOff x="3371038" y="1190512"/>
            <a:chExt cx="3580094" cy="4045131"/>
          </a:xfrm>
        </p:grpSpPr>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3048" t="30222" r="37429" b="22590"/>
            <a:stretch/>
          </p:blipFill>
          <p:spPr bwMode="auto">
            <a:xfrm>
              <a:off x="3371038" y="1190512"/>
              <a:ext cx="3580094" cy="40451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6" name="Picture 25"/>
            <p:cNvPicPr/>
            <p:nvPr/>
          </p:nvPicPr>
          <p:blipFill rotWithShape="1">
            <a:blip r:embed="rId3"/>
            <a:srcRect l="40545" t="69743" r="49359" b="23846"/>
            <a:stretch/>
          </p:blipFill>
          <p:spPr bwMode="auto">
            <a:xfrm>
              <a:off x="4329761" y="4615896"/>
              <a:ext cx="981075" cy="389255"/>
            </a:xfrm>
            <a:prstGeom prst="rect">
              <a:avLst/>
            </a:prstGeom>
            <a:ln>
              <a:noFill/>
            </a:ln>
            <a:extLst>
              <a:ext uri="{53640926-AAD7-44D8-BBD7-CCE9431645EC}">
                <a14:shadowObscured xmlns:a14="http://schemas.microsoft.com/office/drawing/2010/main"/>
              </a:ext>
            </a:extLst>
          </p:spPr>
        </p:pic>
      </p:grpSp>
      <p:sp>
        <p:nvSpPr>
          <p:cNvPr id="2" name="Date Placeholder 1"/>
          <p:cNvSpPr>
            <a:spLocks noGrp="1"/>
          </p:cNvSpPr>
          <p:nvPr>
            <p:ph type="dt" sz="half" idx="10"/>
          </p:nvPr>
        </p:nvSpPr>
        <p:spPr/>
        <p:txBody>
          <a:bodyPr/>
          <a:lstStyle/>
          <a:p>
            <a:pPr>
              <a:defRPr/>
            </a:pPr>
            <a:fld id="{F2596007-F1CE-4664-8B6A-BBAE87398580}" type="datetime1">
              <a:rPr lang="en-GB" smtClean="0"/>
              <a:t>01/02/2017</a:t>
            </a:fld>
            <a:endParaRPr lang="en-US"/>
          </a:p>
        </p:txBody>
      </p:sp>
      <p:sp>
        <p:nvSpPr>
          <p:cNvPr id="25" name="Footer Placeholder 24"/>
          <p:cNvSpPr>
            <a:spLocks noGrp="1"/>
          </p:cNvSpPr>
          <p:nvPr>
            <p:ph type="ftr" sz="quarter" idx="11"/>
          </p:nvPr>
        </p:nvSpPr>
        <p:spPr/>
        <p:txBody>
          <a:bodyPr/>
          <a:lstStyle/>
          <a:p>
            <a:pPr>
              <a:defRPr/>
            </a:pPr>
            <a:r>
              <a:rPr lang="en-US" smtClean="0"/>
              <a:t>MCFU</a:t>
            </a:r>
            <a:endParaRPr lang="en-US"/>
          </a:p>
        </p:txBody>
      </p:sp>
      <p:sp>
        <p:nvSpPr>
          <p:cNvPr id="8" name="Slide Number Placeholder 7"/>
          <p:cNvSpPr>
            <a:spLocks noGrp="1"/>
          </p:cNvSpPr>
          <p:nvPr>
            <p:ph type="sldNum" sz="quarter" idx="12"/>
          </p:nvPr>
        </p:nvSpPr>
        <p:spPr/>
        <p:txBody>
          <a:bodyPr/>
          <a:lstStyle/>
          <a:p>
            <a:pPr>
              <a:defRPr/>
            </a:pPr>
            <a:fld id="{19673B17-552F-44C0-93A2-B80735953F3E}" type="slidenum">
              <a:rPr lang="en-US" smtClean="0"/>
              <a:pPr>
                <a:defRPr/>
              </a:pPr>
              <a:t>44</a:t>
            </a:fld>
            <a:endParaRPr lang="en-US"/>
          </a:p>
        </p:txBody>
      </p:sp>
      <p:sp>
        <p:nvSpPr>
          <p:cNvPr id="24" name="TextBox 2"/>
          <p:cNvSpPr txBox="1">
            <a:spLocks noChangeArrowheads="1"/>
          </p:cNvSpPr>
          <p:nvPr/>
        </p:nvSpPr>
        <p:spPr bwMode="auto">
          <a:xfrm>
            <a:off x="387926" y="548720"/>
            <a:ext cx="8120744" cy="437043"/>
          </a:xfrm>
          <a:prstGeom prst="rect">
            <a:avLst/>
          </a:prstGeom>
          <a:solidFill>
            <a:schemeClr val="tx2">
              <a:lumMod val="60000"/>
              <a:lumOff val="40000"/>
            </a:schemeClr>
          </a:solidFill>
          <a:ln>
            <a:noFill/>
          </a:ln>
          <a:scene3d>
            <a:camera prst="orthographicFront"/>
            <a:lightRig rig="threePt" dir="t"/>
          </a:scene3d>
          <a:sp3d>
            <a:bevelT prst="angle"/>
          </a:sp3d>
          <a:extLst/>
        </p:spPr>
        <p:txBody>
          <a:bodyPr vert="horz" wrap="square" lIns="91440" tIns="45720" rIns="91440" bIns="45720" numCol="1" anchor="ctr" anchorCtr="0" compatLnSpc="1">
            <a:prstTxWarp prst="textNoShape">
              <a:avLst/>
            </a:prstTxWarp>
            <a:normAutofit/>
          </a:bodyPr>
          <a:lstStyle>
            <a:defPPr>
              <a:defRPr lang="en-US"/>
            </a:defPPr>
            <a:lvl1pPr fontAlgn="auto">
              <a:lnSpc>
                <a:spcPct val="80000"/>
              </a:lnSpc>
              <a:spcBef>
                <a:spcPts val="0"/>
              </a:spcBef>
              <a:spcAft>
                <a:spcPts val="0"/>
              </a:spcAft>
              <a:defRPr sz="2800" b="1">
                <a:solidFill>
                  <a:schemeClr val="tx1"/>
                </a:solidFill>
                <a:latin typeface="+mj-lt"/>
                <a:cs typeface="Arial" pitchFamily="34" charset="0"/>
              </a:defRPr>
            </a:lvl1pPr>
            <a:lvl2pPr fontAlgn="base">
              <a:spcBef>
                <a:spcPct val="0"/>
              </a:spcBef>
              <a:spcAft>
                <a:spcPct val="0"/>
              </a:spcAft>
              <a:defRPr sz="2800" b="1">
                <a:solidFill>
                  <a:srgbClr val="6F6F6F"/>
                </a:solidFill>
                <a:latin typeface="Arial" charset="0"/>
                <a:cs typeface="Arial" charset="0"/>
              </a:defRPr>
            </a:lvl2pPr>
            <a:lvl3pPr fontAlgn="base">
              <a:spcBef>
                <a:spcPct val="0"/>
              </a:spcBef>
              <a:spcAft>
                <a:spcPct val="0"/>
              </a:spcAft>
              <a:defRPr sz="2800" b="1">
                <a:solidFill>
                  <a:srgbClr val="6F6F6F"/>
                </a:solidFill>
                <a:latin typeface="Arial" charset="0"/>
                <a:cs typeface="Arial" charset="0"/>
              </a:defRPr>
            </a:lvl3pPr>
            <a:lvl4pPr fontAlgn="base">
              <a:spcBef>
                <a:spcPct val="0"/>
              </a:spcBef>
              <a:spcAft>
                <a:spcPct val="0"/>
              </a:spcAft>
              <a:defRPr sz="2800" b="1">
                <a:solidFill>
                  <a:srgbClr val="6F6F6F"/>
                </a:solidFill>
                <a:latin typeface="Arial" charset="0"/>
                <a:cs typeface="Arial" charset="0"/>
              </a:defRPr>
            </a:lvl4pPr>
            <a:lvl5pPr fontAlgn="base">
              <a:spcBef>
                <a:spcPct val="0"/>
              </a:spcBef>
              <a:spcAft>
                <a:spcPct val="0"/>
              </a:spcAft>
              <a:defRPr sz="2800" b="1">
                <a:solidFill>
                  <a:srgbClr val="6F6F6F"/>
                </a:solidFill>
                <a:latin typeface="Arial" charset="0"/>
                <a:cs typeface="Arial" charset="0"/>
              </a:defRPr>
            </a:lvl5pPr>
            <a:lvl6pPr marL="457200" fontAlgn="base">
              <a:spcBef>
                <a:spcPct val="0"/>
              </a:spcBef>
              <a:spcAft>
                <a:spcPct val="0"/>
              </a:spcAft>
              <a:defRPr sz="2800" b="1">
                <a:solidFill>
                  <a:srgbClr val="17375E"/>
                </a:solidFill>
                <a:latin typeface="Arial" charset="0"/>
                <a:cs typeface="Arial" charset="0"/>
              </a:defRPr>
            </a:lvl6pPr>
            <a:lvl7pPr marL="914400" fontAlgn="base">
              <a:spcBef>
                <a:spcPct val="0"/>
              </a:spcBef>
              <a:spcAft>
                <a:spcPct val="0"/>
              </a:spcAft>
              <a:defRPr sz="2800" b="1">
                <a:solidFill>
                  <a:srgbClr val="17375E"/>
                </a:solidFill>
                <a:latin typeface="Arial" charset="0"/>
                <a:cs typeface="Arial" charset="0"/>
              </a:defRPr>
            </a:lvl7pPr>
            <a:lvl8pPr marL="1371600" fontAlgn="base">
              <a:spcBef>
                <a:spcPct val="0"/>
              </a:spcBef>
              <a:spcAft>
                <a:spcPct val="0"/>
              </a:spcAft>
              <a:defRPr sz="2800" b="1">
                <a:solidFill>
                  <a:srgbClr val="17375E"/>
                </a:solidFill>
                <a:latin typeface="Arial" charset="0"/>
                <a:cs typeface="Arial" charset="0"/>
              </a:defRPr>
            </a:lvl8pPr>
            <a:lvl9pPr marL="1828800" fontAlgn="base">
              <a:spcBef>
                <a:spcPct val="0"/>
              </a:spcBef>
              <a:spcAft>
                <a:spcPct val="0"/>
              </a:spcAft>
              <a:defRPr sz="2800" b="1">
                <a:solidFill>
                  <a:srgbClr val="17375E"/>
                </a:solidFill>
                <a:latin typeface="Arial" charset="0"/>
                <a:cs typeface="Arial" charset="0"/>
              </a:defRPr>
            </a:lvl9pPr>
          </a:lstStyle>
          <a:p>
            <a:r>
              <a:rPr lang="en-US" dirty="0">
                <a:solidFill>
                  <a:schemeClr val="bg1"/>
                </a:solidFill>
              </a:rPr>
              <a:t>Annex</a:t>
            </a:r>
            <a:r>
              <a:rPr lang="en-US" dirty="0"/>
              <a:t> </a:t>
            </a:r>
            <a:r>
              <a:rPr lang="en-US" dirty="0">
                <a:solidFill>
                  <a:schemeClr val="bg1"/>
                </a:solidFill>
              </a:rPr>
              <a:t>4</a:t>
            </a:r>
            <a:r>
              <a:rPr lang="en-US" dirty="0"/>
              <a:t> Sample </a:t>
            </a:r>
            <a:r>
              <a:rPr lang="en-GB" dirty="0"/>
              <a:t>eligible </a:t>
            </a:r>
            <a:r>
              <a:rPr lang="en-US" dirty="0"/>
              <a:t>Invoices/ Voucher</a:t>
            </a:r>
          </a:p>
        </p:txBody>
      </p:sp>
      <p:sp>
        <p:nvSpPr>
          <p:cNvPr id="29" name="Rounded Rectangular Callout 28"/>
          <p:cNvSpPr/>
          <p:nvPr/>
        </p:nvSpPr>
        <p:spPr>
          <a:xfrm>
            <a:off x="838200" y="1103330"/>
            <a:ext cx="1548366" cy="668838"/>
          </a:xfrm>
          <a:prstGeom prst="wedgeRoundRectCallout">
            <a:avLst>
              <a:gd name="adj1" fmla="val 129255"/>
              <a:gd name="adj2" fmla="val 31429"/>
              <a:gd name="adj3" fmla="val 16667"/>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30" name="TextBox 29"/>
          <p:cNvSpPr txBox="1"/>
          <p:nvPr/>
        </p:nvSpPr>
        <p:spPr>
          <a:xfrm>
            <a:off x="872836" y="1084033"/>
            <a:ext cx="1513730" cy="646331"/>
          </a:xfrm>
          <a:prstGeom prst="rect">
            <a:avLst/>
          </a:prstGeom>
          <a:noFill/>
        </p:spPr>
        <p:txBody>
          <a:bodyPr wrap="square" rtlCol="0">
            <a:spAutoFit/>
          </a:bodyPr>
          <a:lstStyle/>
          <a:p>
            <a:pPr algn="ctr"/>
            <a:r>
              <a:rPr lang="en-US"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ial Narrow" panose="020B0606020202030204" pitchFamily="34" charset="0"/>
                <a:ea typeface="Calibri"/>
                <a:cs typeface="Arial" panose="020B0604020202020204" pitchFamily="34" charset="0"/>
              </a:rPr>
              <a:t>SUPPLIER’S name</a:t>
            </a:r>
            <a:endParaRPr lang="en-GB" dirty="0">
              <a:latin typeface="Arial Narrow" panose="020B0606020202030204" pitchFamily="34" charset="0"/>
            </a:endParaRPr>
          </a:p>
        </p:txBody>
      </p:sp>
      <p:sp>
        <p:nvSpPr>
          <p:cNvPr id="33" name="Rounded Rectangular Callout 32"/>
          <p:cNvSpPr/>
          <p:nvPr/>
        </p:nvSpPr>
        <p:spPr>
          <a:xfrm>
            <a:off x="838200" y="1905000"/>
            <a:ext cx="1548366" cy="668838"/>
          </a:xfrm>
          <a:prstGeom prst="wedgeRoundRectCallout">
            <a:avLst>
              <a:gd name="adj1" fmla="val 129255"/>
              <a:gd name="adj2" fmla="val 2429"/>
              <a:gd name="adj3" fmla="val 16667"/>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34" name="TextBox 33"/>
          <p:cNvSpPr txBox="1"/>
          <p:nvPr/>
        </p:nvSpPr>
        <p:spPr>
          <a:xfrm>
            <a:off x="885019" y="1905000"/>
            <a:ext cx="1501547" cy="668838"/>
          </a:xfrm>
          <a:prstGeom prst="rect">
            <a:avLst/>
          </a:prstGeom>
          <a:noFill/>
        </p:spPr>
        <p:txBody>
          <a:bodyPr wrap="square" rtlCol="0">
            <a:spAutoFit/>
          </a:bodyPr>
          <a:lstStyle/>
          <a:p>
            <a:pPr algn="ctr"/>
            <a:r>
              <a:rPr lang="en-US"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ial Narrow" panose="020B0606020202030204" pitchFamily="34" charset="0"/>
                <a:ea typeface="Calibri"/>
                <a:cs typeface="Arial" panose="020B0604020202020204" pitchFamily="34" charset="0"/>
              </a:rPr>
              <a:t>BUYER’S name</a:t>
            </a:r>
            <a:endParaRPr lang="en-GB" dirty="0">
              <a:latin typeface="Arial Narrow" panose="020B0606020202030204" pitchFamily="34" charset="0"/>
            </a:endParaRPr>
          </a:p>
        </p:txBody>
      </p:sp>
      <p:sp>
        <p:nvSpPr>
          <p:cNvPr id="35" name="Rounded Rectangular Callout 34"/>
          <p:cNvSpPr/>
          <p:nvPr/>
        </p:nvSpPr>
        <p:spPr>
          <a:xfrm>
            <a:off x="878092" y="2973043"/>
            <a:ext cx="1548366" cy="982568"/>
          </a:xfrm>
          <a:prstGeom prst="wedgeRoundRectCallout">
            <a:avLst>
              <a:gd name="adj1" fmla="val 250946"/>
              <a:gd name="adj2" fmla="val -54772"/>
              <a:gd name="adj3" fmla="val 16667"/>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36" name="TextBox 35"/>
          <p:cNvSpPr txBox="1"/>
          <p:nvPr/>
        </p:nvSpPr>
        <p:spPr>
          <a:xfrm>
            <a:off x="762000" y="3039070"/>
            <a:ext cx="1663338" cy="923330"/>
          </a:xfrm>
          <a:prstGeom prst="rect">
            <a:avLst/>
          </a:prstGeom>
          <a:noFill/>
        </p:spPr>
        <p:txBody>
          <a:bodyPr wrap="square" rtlCol="0">
            <a:spAutoFit/>
          </a:bodyPr>
          <a:lstStyle/>
          <a:p>
            <a:pPr algn="ctr"/>
            <a:r>
              <a:rPr lang="en-US"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ial Narrow" panose="020B0606020202030204" pitchFamily="34" charset="0"/>
                <a:ea typeface="Calibri"/>
                <a:cs typeface="Arial" panose="020B0604020202020204" pitchFamily="34" charset="0"/>
              </a:rPr>
              <a:t>Qty</a:t>
            </a:r>
            <a:r>
              <a:rPr lang="en-US"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ial Narrow" panose="020B0606020202030204" pitchFamily="34" charset="0"/>
                <a:ea typeface="Calibri"/>
                <a:cs typeface="Arial" panose="020B0604020202020204" pitchFamily="34" charset="0"/>
              </a:rPr>
              <a:t> x price = total  amount</a:t>
            </a:r>
            <a:endParaRPr lang="en-GB" dirty="0">
              <a:latin typeface="Arial Narrow" panose="020B0606020202030204" pitchFamily="34" charset="0"/>
            </a:endParaRPr>
          </a:p>
        </p:txBody>
      </p:sp>
      <p:sp>
        <p:nvSpPr>
          <p:cNvPr id="37" name="Rounded Rectangular Callout 36"/>
          <p:cNvSpPr/>
          <p:nvPr/>
        </p:nvSpPr>
        <p:spPr>
          <a:xfrm>
            <a:off x="876972" y="4055562"/>
            <a:ext cx="1548366" cy="668838"/>
          </a:xfrm>
          <a:prstGeom prst="wedgeRoundRectCallout">
            <a:avLst>
              <a:gd name="adj1" fmla="val 107781"/>
              <a:gd name="adj2" fmla="val -61787"/>
              <a:gd name="adj3" fmla="val 16667"/>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38" name="TextBox 37"/>
          <p:cNvSpPr txBox="1"/>
          <p:nvPr/>
        </p:nvSpPr>
        <p:spPr>
          <a:xfrm>
            <a:off x="838200" y="4078069"/>
            <a:ext cx="1663338" cy="646331"/>
          </a:xfrm>
          <a:prstGeom prst="rect">
            <a:avLst/>
          </a:prstGeom>
          <a:noFill/>
        </p:spPr>
        <p:txBody>
          <a:bodyPr wrap="square" rtlCol="0">
            <a:spAutoFit/>
          </a:bodyPr>
          <a:lstStyle/>
          <a:p>
            <a:pPr algn="ctr"/>
            <a:r>
              <a:rPr lang="en-US"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ial Narrow" panose="020B0606020202030204" pitchFamily="34" charset="0"/>
                <a:ea typeface="Calibri"/>
                <a:cs typeface="Arial" panose="020B0604020202020204" pitchFamily="34" charset="0"/>
              </a:rPr>
              <a:t>DOa</a:t>
            </a:r>
            <a:r>
              <a:rPr lang="en-US"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ial Narrow" panose="020B0606020202030204" pitchFamily="34" charset="0"/>
                <a:ea typeface="Calibri"/>
                <a:cs typeface="Arial" panose="020B0604020202020204" pitchFamily="34" charset="0"/>
              </a:rPr>
              <a:t> approval</a:t>
            </a:r>
            <a:endParaRPr lang="en-GB" dirty="0">
              <a:latin typeface="Arial Narrow" panose="020B0606020202030204" pitchFamily="34" charset="0"/>
            </a:endParaRPr>
          </a:p>
        </p:txBody>
      </p:sp>
      <p:sp>
        <p:nvSpPr>
          <p:cNvPr id="39" name="Rounded Rectangular Callout 38"/>
          <p:cNvSpPr/>
          <p:nvPr/>
        </p:nvSpPr>
        <p:spPr>
          <a:xfrm>
            <a:off x="898874" y="4938876"/>
            <a:ext cx="1548366" cy="668838"/>
          </a:xfrm>
          <a:prstGeom prst="wedgeRoundRectCallout">
            <a:avLst>
              <a:gd name="adj1" fmla="val 154310"/>
              <a:gd name="adj2" fmla="val -43144"/>
              <a:gd name="adj3" fmla="val 16667"/>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40" name="TextBox 39"/>
          <p:cNvSpPr txBox="1"/>
          <p:nvPr/>
        </p:nvSpPr>
        <p:spPr>
          <a:xfrm>
            <a:off x="838200" y="4916269"/>
            <a:ext cx="1663338" cy="646331"/>
          </a:xfrm>
          <a:prstGeom prst="rect">
            <a:avLst/>
          </a:prstGeom>
          <a:noFill/>
        </p:spPr>
        <p:txBody>
          <a:bodyPr wrap="square" rtlCol="0">
            <a:spAutoFit/>
          </a:bodyPr>
          <a:lstStyle/>
          <a:p>
            <a:pPr algn="ctr"/>
            <a:r>
              <a:rPr lang="en-US"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ial Narrow" panose="020B0606020202030204" pitchFamily="34" charset="0"/>
                <a:ea typeface="Calibri"/>
                <a:cs typeface="Arial" panose="020B0604020202020204" pitchFamily="34" charset="0"/>
              </a:rPr>
              <a:t>Signature of seller</a:t>
            </a:r>
            <a:endParaRPr lang="en-GB" dirty="0">
              <a:latin typeface="Arial Narrow" panose="020B0606020202030204" pitchFamily="34" charset="0"/>
            </a:endParaRPr>
          </a:p>
        </p:txBody>
      </p:sp>
      <p:sp>
        <p:nvSpPr>
          <p:cNvPr id="41" name="Rounded Rectangular Callout 40"/>
          <p:cNvSpPr/>
          <p:nvPr/>
        </p:nvSpPr>
        <p:spPr>
          <a:xfrm>
            <a:off x="7239000" y="1236162"/>
            <a:ext cx="1548366" cy="668838"/>
          </a:xfrm>
          <a:prstGeom prst="wedgeRoundRectCallout">
            <a:avLst>
              <a:gd name="adj1" fmla="val -107862"/>
              <a:gd name="adj2" fmla="val 48000"/>
              <a:gd name="adj3" fmla="val 16667"/>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42" name="TextBox 41"/>
          <p:cNvSpPr txBox="1"/>
          <p:nvPr/>
        </p:nvSpPr>
        <p:spPr>
          <a:xfrm>
            <a:off x="7292746" y="1190512"/>
            <a:ext cx="1501547" cy="729430"/>
          </a:xfrm>
          <a:prstGeom prst="rect">
            <a:avLst/>
          </a:prstGeom>
          <a:noFill/>
        </p:spPr>
        <p:txBody>
          <a:bodyPr wrap="square" rtlCol="0">
            <a:spAutoFit/>
          </a:bodyPr>
          <a:lstStyle/>
          <a:p>
            <a:pPr algn="ctr">
              <a:lnSpc>
                <a:spcPct val="115000"/>
              </a:lnSpc>
              <a:spcAft>
                <a:spcPts val="1000"/>
              </a:spcAft>
            </a:pPr>
            <a:r>
              <a:rPr lang="en-US"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ial Narrow" panose="020B0606020202030204" pitchFamily="34" charset="0"/>
                <a:ea typeface="Calibri"/>
                <a:cs typeface="Arial" panose="020B0604020202020204" pitchFamily="34" charset="0"/>
              </a:rPr>
              <a:t>Supplier’ Address</a:t>
            </a:r>
            <a:endParaRPr lang="en-US"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ial Narrow" panose="020B0606020202030204" pitchFamily="34" charset="0"/>
              <a:ea typeface="Calibri"/>
              <a:cs typeface="Arial" panose="020B0604020202020204" pitchFamily="34" charset="0"/>
            </a:endParaRPr>
          </a:p>
        </p:txBody>
      </p:sp>
      <p:sp>
        <p:nvSpPr>
          <p:cNvPr id="44" name="Rounded Rectangular Callout 43"/>
          <p:cNvSpPr/>
          <p:nvPr/>
        </p:nvSpPr>
        <p:spPr>
          <a:xfrm>
            <a:off x="7292746" y="2279073"/>
            <a:ext cx="1548366" cy="668838"/>
          </a:xfrm>
          <a:prstGeom prst="wedgeRoundRectCallout">
            <a:avLst>
              <a:gd name="adj1" fmla="val -112336"/>
              <a:gd name="adj2" fmla="val -59714"/>
              <a:gd name="adj3" fmla="val 16667"/>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45" name="Rounded Rectangular Callout 44"/>
          <p:cNvSpPr/>
          <p:nvPr/>
        </p:nvSpPr>
        <p:spPr>
          <a:xfrm>
            <a:off x="7269336" y="3175246"/>
            <a:ext cx="1548366" cy="668838"/>
          </a:xfrm>
          <a:prstGeom prst="wedgeRoundRectCallout">
            <a:avLst>
              <a:gd name="adj1" fmla="val -166917"/>
              <a:gd name="adj2" fmla="val 68714"/>
              <a:gd name="adj3" fmla="val 16667"/>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46" name="Rounded Rectangular Callout 45"/>
          <p:cNvSpPr/>
          <p:nvPr/>
        </p:nvSpPr>
        <p:spPr>
          <a:xfrm>
            <a:off x="7124700" y="4141685"/>
            <a:ext cx="1776966" cy="1022489"/>
          </a:xfrm>
          <a:prstGeom prst="wedgeRoundRectCallout">
            <a:avLst>
              <a:gd name="adj1" fmla="val -93608"/>
              <a:gd name="adj2" fmla="val -13334"/>
              <a:gd name="adj3" fmla="val 16667"/>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47" name="TextBox 46"/>
          <p:cNvSpPr txBox="1"/>
          <p:nvPr/>
        </p:nvSpPr>
        <p:spPr>
          <a:xfrm>
            <a:off x="7299673" y="2463739"/>
            <a:ext cx="1501547" cy="369332"/>
          </a:xfrm>
          <a:prstGeom prst="rect">
            <a:avLst/>
          </a:prstGeom>
          <a:noFill/>
        </p:spPr>
        <p:txBody>
          <a:bodyPr wrap="square" rtlCol="0">
            <a:spAutoFit/>
          </a:bodyPr>
          <a:lstStyle/>
          <a:p>
            <a:pPr algn="ctr"/>
            <a:r>
              <a:rPr lang="en-US"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ial Narrow" panose="020B0606020202030204" pitchFamily="34" charset="0"/>
                <a:ea typeface="Calibri"/>
                <a:cs typeface="Arial" panose="020B0604020202020204" pitchFamily="34" charset="0"/>
              </a:rPr>
              <a:t>date</a:t>
            </a:r>
            <a:endParaRPr lang="en-GB" dirty="0">
              <a:latin typeface="Arial Narrow" panose="020B0606020202030204" pitchFamily="34" charset="0"/>
            </a:endParaRPr>
          </a:p>
        </p:txBody>
      </p:sp>
      <p:sp>
        <p:nvSpPr>
          <p:cNvPr id="48" name="TextBox 47"/>
          <p:cNvSpPr txBox="1"/>
          <p:nvPr/>
        </p:nvSpPr>
        <p:spPr>
          <a:xfrm>
            <a:off x="7339565" y="3141162"/>
            <a:ext cx="1501547" cy="646331"/>
          </a:xfrm>
          <a:prstGeom prst="rect">
            <a:avLst/>
          </a:prstGeom>
          <a:noFill/>
        </p:spPr>
        <p:txBody>
          <a:bodyPr wrap="square" rtlCol="0">
            <a:spAutoFit/>
          </a:bodyPr>
          <a:lstStyle/>
          <a:p>
            <a:pPr algn="ctr"/>
            <a:r>
              <a:rPr lang="en-US"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ial Narrow" panose="020B0606020202030204" pitchFamily="34" charset="0"/>
                <a:ea typeface="Calibri"/>
                <a:cs typeface="Arial" panose="020B0604020202020204" pitchFamily="34" charset="0"/>
              </a:rPr>
              <a:t>Paid</a:t>
            </a:r>
          </a:p>
          <a:p>
            <a:pPr algn="ctr"/>
            <a:r>
              <a:rPr lang="en-US"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ial Narrow" panose="020B0606020202030204" pitchFamily="34" charset="0"/>
                <a:ea typeface="Calibri"/>
                <a:cs typeface="Arial" panose="020B0604020202020204" pitchFamily="34" charset="0"/>
              </a:rPr>
              <a:t> seal</a:t>
            </a:r>
            <a:endParaRPr lang="en-GB" dirty="0">
              <a:latin typeface="Arial Narrow" panose="020B0606020202030204" pitchFamily="34" charset="0"/>
            </a:endParaRPr>
          </a:p>
        </p:txBody>
      </p:sp>
      <p:sp>
        <p:nvSpPr>
          <p:cNvPr id="49" name="TextBox 48"/>
          <p:cNvSpPr txBox="1"/>
          <p:nvPr/>
        </p:nvSpPr>
        <p:spPr>
          <a:xfrm>
            <a:off x="7339565" y="4141685"/>
            <a:ext cx="1501547" cy="1019382"/>
          </a:xfrm>
          <a:prstGeom prst="rect">
            <a:avLst/>
          </a:prstGeom>
          <a:noFill/>
        </p:spPr>
        <p:txBody>
          <a:bodyPr wrap="square" rtlCol="0">
            <a:spAutoFit/>
          </a:bodyPr>
          <a:lstStyle/>
          <a:p>
            <a:pPr algn="ctr">
              <a:lnSpc>
                <a:spcPct val="115000"/>
              </a:lnSpc>
              <a:spcAft>
                <a:spcPts val="1000"/>
              </a:spcAft>
            </a:pPr>
            <a:r>
              <a:rPr lang="en-US"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ial Narrow" panose="020B0606020202030204" pitchFamily="34" charset="0"/>
                <a:ea typeface="Calibri"/>
                <a:cs typeface="Arial" panose="020B0604020202020204" pitchFamily="34" charset="0"/>
              </a:rPr>
              <a:t>The amount of total paid</a:t>
            </a:r>
            <a:endParaRPr lang="en-US"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ial Narrow" panose="020B0606020202030204" pitchFamily="34" charset="0"/>
              <a:ea typeface="Calibri"/>
              <a:cs typeface="Arial" panose="020B0604020202020204" pitchFamily="34" charset="0"/>
            </a:endParaRPr>
          </a:p>
        </p:txBody>
      </p:sp>
      <p:sp>
        <p:nvSpPr>
          <p:cNvPr id="27" name="TextBox 2"/>
          <p:cNvSpPr txBox="1">
            <a:spLocks noChangeArrowheads="1"/>
          </p:cNvSpPr>
          <p:nvPr/>
        </p:nvSpPr>
        <p:spPr bwMode="auto">
          <a:xfrm>
            <a:off x="387927" y="28548"/>
            <a:ext cx="8120743" cy="523220"/>
          </a:xfrm>
          <a:prstGeom prst="rect">
            <a:avLst/>
          </a:prstGeom>
          <a:ln/>
          <a:effectLst>
            <a:innerShdw blurRad="63500" dist="50800" dir="5400000">
              <a:prstClr val="black">
                <a:alpha val="50000"/>
              </a:prstClr>
            </a:innerShdw>
          </a:effectLst>
          <a:extLst/>
        </p:spPr>
        <p:style>
          <a:lnRef idx="0">
            <a:schemeClr val="accent1"/>
          </a:lnRef>
          <a:fillRef idx="1003">
            <a:schemeClr val="lt2"/>
          </a:fillRef>
          <a:effectRef idx="3">
            <a:schemeClr val="accent1"/>
          </a:effectRef>
          <a:fontRef idx="minor">
            <a:schemeClr val="lt1"/>
          </a:fontRef>
        </p:style>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PART- 2</a:t>
            </a:r>
          </a:p>
        </p:txBody>
      </p:sp>
    </p:spTree>
    <p:extLst>
      <p:ext uri="{BB962C8B-B14F-4D97-AF65-F5344CB8AC3E}">
        <p14:creationId xmlns:p14="http://schemas.microsoft.com/office/powerpoint/2010/main" val="119963478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600" y="1288473"/>
            <a:ext cx="4419600" cy="5143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6324600" y="2133599"/>
            <a:ext cx="1086836" cy="646331"/>
          </a:xfrm>
          <a:prstGeom prst="rect">
            <a:avLst/>
          </a:prstGeom>
          <a:noFill/>
          <a:ln>
            <a:solidFill>
              <a:schemeClr val="bg2">
                <a:lumMod val="50000"/>
              </a:schemeClr>
            </a:solidFill>
          </a:ln>
        </p:spPr>
        <p:txBody>
          <a:bodyPr wrap="none" rtlCol="0">
            <a:spAutoFit/>
          </a:bodyPr>
          <a:lstStyle/>
          <a:p>
            <a:r>
              <a:rPr lang="en-US" sz="3600" b="1" dirty="0" smtClean="0"/>
              <a:t>Date</a:t>
            </a:r>
            <a:endParaRPr lang="en-GB" sz="3600" b="1" dirty="0"/>
          </a:p>
        </p:txBody>
      </p:sp>
      <p:sp>
        <p:nvSpPr>
          <p:cNvPr id="6" name="TextBox 2"/>
          <p:cNvSpPr txBox="1">
            <a:spLocks noChangeArrowheads="1"/>
          </p:cNvSpPr>
          <p:nvPr/>
        </p:nvSpPr>
        <p:spPr bwMode="auto">
          <a:xfrm>
            <a:off x="1371600" y="533400"/>
            <a:ext cx="7162800" cy="680963"/>
          </a:xfrm>
          <a:prstGeom prst="rect">
            <a:avLst/>
          </a:prstGeom>
          <a:solidFill>
            <a:srgbClr val="0070C0"/>
          </a:solidFill>
          <a:ln>
            <a:noFill/>
          </a:ln>
          <a:scene3d>
            <a:camera prst="orthographicFront"/>
            <a:lightRig rig="threePt" dir="t"/>
          </a:scene3d>
          <a:sp3d>
            <a:bevelT w="101600" prst="riblet"/>
          </a:sp3d>
          <a:extLst/>
        </p:spPr>
        <p:txBody>
          <a:bodyPr vert="horz" wrap="square" lIns="91440" tIns="45720" rIns="91440" bIns="45720" numCol="1" anchor="ctr" anchorCtr="0" compatLnSpc="1">
            <a:prstTxWarp prst="textNoShape">
              <a:avLst/>
            </a:prstTxWarp>
            <a:normAutofit/>
          </a:bodyPr>
          <a:lstStyle>
            <a:defPPr>
              <a:defRPr lang="en-US"/>
            </a:defPPr>
            <a:lvl1pPr fontAlgn="auto">
              <a:lnSpc>
                <a:spcPct val="80000"/>
              </a:lnSpc>
              <a:spcBef>
                <a:spcPts val="0"/>
              </a:spcBef>
              <a:spcAft>
                <a:spcPts val="0"/>
              </a:spcAft>
              <a:defRPr sz="2800" b="1">
                <a:solidFill>
                  <a:schemeClr val="tx1"/>
                </a:solidFill>
                <a:latin typeface="+mj-lt"/>
                <a:cs typeface="Arial" pitchFamily="34" charset="0"/>
              </a:defRPr>
            </a:lvl1pPr>
            <a:lvl2pPr fontAlgn="base">
              <a:spcBef>
                <a:spcPct val="0"/>
              </a:spcBef>
              <a:spcAft>
                <a:spcPct val="0"/>
              </a:spcAft>
              <a:defRPr sz="2800" b="1">
                <a:solidFill>
                  <a:srgbClr val="6F6F6F"/>
                </a:solidFill>
                <a:latin typeface="Arial" charset="0"/>
                <a:cs typeface="Arial" charset="0"/>
              </a:defRPr>
            </a:lvl2pPr>
            <a:lvl3pPr fontAlgn="base">
              <a:spcBef>
                <a:spcPct val="0"/>
              </a:spcBef>
              <a:spcAft>
                <a:spcPct val="0"/>
              </a:spcAft>
              <a:defRPr sz="2800" b="1">
                <a:solidFill>
                  <a:srgbClr val="6F6F6F"/>
                </a:solidFill>
                <a:latin typeface="Arial" charset="0"/>
                <a:cs typeface="Arial" charset="0"/>
              </a:defRPr>
            </a:lvl3pPr>
            <a:lvl4pPr fontAlgn="base">
              <a:spcBef>
                <a:spcPct val="0"/>
              </a:spcBef>
              <a:spcAft>
                <a:spcPct val="0"/>
              </a:spcAft>
              <a:defRPr sz="2800" b="1">
                <a:solidFill>
                  <a:srgbClr val="6F6F6F"/>
                </a:solidFill>
                <a:latin typeface="Arial" charset="0"/>
                <a:cs typeface="Arial" charset="0"/>
              </a:defRPr>
            </a:lvl4pPr>
            <a:lvl5pPr fontAlgn="base">
              <a:spcBef>
                <a:spcPct val="0"/>
              </a:spcBef>
              <a:spcAft>
                <a:spcPct val="0"/>
              </a:spcAft>
              <a:defRPr sz="2800" b="1">
                <a:solidFill>
                  <a:srgbClr val="6F6F6F"/>
                </a:solidFill>
                <a:latin typeface="Arial" charset="0"/>
                <a:cs typeface="Arial" charset="0"/>
              </a:defRPr>
            </a:lvl5pPr>
            <a:lvl6pPr marL="457200" fontAlgn="base">
              <a:spcBef>
                <a:spcPct val="0"/>
              </a:spcBef>
              <a:spcAft>
                <a:spcPct val="0"/>
              </a:spcAft>
              <a:defRPr sz="2800" b="1">
                <a:solidFill>
                  <a:srgbClr val="17375E"/>
                </a:solidFill>
                <a:latin typeface="Arial" charset="0"/>
                <a:cs typeface="Arial" charset="0"/>
              </a:defRPr>
            </a:lvl6pPr>
            <a:lvl7pPr marL="914400" fontAlgn="base">
              <a:spcBef>
                <a:spcPct val="0"/>
              </a:spcBef>
              <a:spcAft>
                <a:spcPct val="0"/>
              </a:spcAft>
              <a:defRPr sz="2800" b="1">
                <a:solidFill>
                  <a:srgbClr val="17375E"/>
                </a:solidFill>
                <a:latin typeface="Arial" charset="0"/>
                <a:cs typeface="Arial" charset="0"/>
              </a:defRPr>
            </a:lvl7pPr>
            <a:lvl8pPr marL="1371600" fontAlgn="base">
              <a:spcBef>
                <a:spcPct val="0"/>
              </a:spcBef>
              <a:spcAft>
                <a:spcPct val="0"/>
              </a:spcAft>
              <a:defRPr sz="2800" b="1">
                <a:solidFill>
                  <a:srgbClr val="17375E"/>
                </a:solidFill>
                <a:latin typeface="Arial" charset="0"/>
                <a:cs typeface="Arial" charset="0"/>
              </a:defRPr>
            </a:lvl8pPr>
            <a:lvl9pPr marL="1828800" fontAlgn="base">
              <a:spcBef>
                <a:spcPct val="0"/>
              </a:spcBef>
              <a:spcAft>
                <a:spcPct val="0"/>
              </a:spcAft>
              <a:defRPr sz="2800" b="1">
                <a:solidFill>
                  <a:srgbClr val="17375E"/>
                </a:solidFill>
                <a:latin typeface="Arial" charset="0"/>
                <a:cs typeface="Arial" charset="0"/>
              </a:defRPr>
            </a:lvl9pPr>
          </a:lstStyle>
          <a:p>
            <a:pPr algn="ctr"/>
            <a:r>
              <a:rPr lang="en-US" dirty="0" smtClean="0">
                <a:solidFill>
                  <a:schemeClr val="bg1"/>
                </a:solidFill>
              </a:rPr>
              <a:t>Sample </a:t>
            </a:r>
            <a:r>
              <a:rPr lang="en-GB" dirty="0" smtClean="0">
                <a:solidFill>
                  <a:schemeClr val="bg1"/>
                </a:solidFill>
              </a:rPr>
              <a:t>Ineligible </a:t>
            </a:r>
            <a:r>
              <a:rPr lang="en-US" dirty="0">
                <a:solidFill>
                  <a:schemeClr val="bg1"/>
                </a:solidFill>
              </a:rPr>
              <a:t>Invoices/ Voucher</a:t>
            </a:r>
          </a:p>
        </p:txBody>
      </p:sp>
      <p:sp>
        <p:nvSpPr>
          <p:cNvPr id="7" name="TextBox 6"/>
          <p:cNvSpPr txBox="1"/>
          <p:nvPr/>
        </p:nvSpPr>
        <p:spPr>
          <a:xfrm>
            <a:off x="6403891" y="3011268"/>
            <a:ext cx="2282909" cy="646331"/>
          </a:xfrm>
          <a:prstGeom prst="rect">
            <a:avLst/>
          </a:prstGeom>
          <a:noFill/>
          <a:ln>
            <a:solidFill>
              <a:schemeClr val="bg2">
                <a:lumMod val="50000"/>
              </a:schemeClr>
            </a:solidFill>
          </a:ln>
        </p:spPr>
        <p:txBody>
          <a:bodyPr wrap="square" rtlCol="0">
            <a:spAutoFit/>
          </a:bodyPr>
          <a:lstStyle/>
          <a:p>
            <a:r>
              <a:rPr lang="en-US" sz="3600" b="1" dirty="0" smtClean="0"/>
              <a:t>Paid Seal</a:t>
            </a:r>
            <a:endParaRPr lang="en-GB" sz="3600" b="1" dirty="0"/>
          </a:p>
        </p:txBody>
      </p:sp>
      <p:sp>
        <p:nvSpPr>
          <p:cNvPr id="8" name="TextBox 7"/>
          <p:cNvSpPr txBox="1"/>
          <p:nvPr/>
        </p:nvSpPr>
        <p:spPr>
          <a:xfrm>
            <a:off x="6413909" y="3865056"/>
            <a:ext cx="2501491" cy="1754326"/>
          </a:xfrm>
          <a:prstGeom prst="rect">
            <a:avLst/>
          </a:prstGeom>
          <a:noFill/>
          <a:ln>
            <a:solidFill>
              <a:schemeClr val="bg2">
                <a:lumMod val="50000"/>
              </a:schemeClr>
            </a:solidFill>
          </a:ln>
        </p:spPr>
        <p:txBody>
          <a:bodyPr wrap="square" rtlCol="0">
            <a:spAutoFit/>
          </a:bodyPr>
          <a:lstStyle/>
          <a:p>
            <a:r>
              <a:rPr lang="en-US" sz="3600" b="1" dirty="0" smtClean="0"/>
              <a:t>DOA approval </a:t>
            </a:r>
          </a:p>
          <a:p>
            <a:r>
              <a:rPr lang="en-US" sz="3600" b="1" dirty="0" smtClean="0"/>
              <a:t>signature</a:t>
            </a:r>
            <a:endParaRPr lang="en-GB" sz="3600" b="1" dirty="0"/>
          </a:p>
        </p:txBody>
      </p:sp>
      <p:sp>
        <p:nvSpPr>
          <p:cNvPr id="9" name="TextBox 2"/>
          <p:cNvSpPr txBox="1">
            <a:spLocks noChangeArrowheads="1"/>
          </p:cNvSpPr>
          <p:nvPr/>
        </p:nvSpPr>
        <p:spPr bwMode="auto">
          <a:xfrm>
            <a:off x="1371600" y="28548"/>
            <a:ext cx="7137070" cy="523220"/>
          </a:xfrm>
          <a:prstGeom prst="rect">
            <a:avLst/>
          </a:prstGeom>
          <a:ln/>
          <a:effectLst>
            <a:innerShdw blurRad="63500" dist="50800" dir="5400000">
              <a:prstClr val="black">
                <a:alpha val="50000"/>
              </a:prstClr>
            </a:innerShdw>
          </a:effectLst>
          <a:extLst/>
        </p:spPr>
        <p:style>
          <a:lnRef idx="0">
            <a:schemeClr val="accent1"/>
          </a:lnRef>
          <a:fillRef idx="1003">
            <a:schemeClr val="lt2"/>
          </a:fillRef>
          <a:effectRef idx="3">
            <a:schemeClr val="accent1"/>
          </a:effectRef>
          <a:fontRef idx="minor">
            <a:schemeClr val="lt1"/>
          </a:fontRef>
        </p:style>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PART- 2</a:t>
            </a:r>
          </a:p>
        </p:txBody>
      </p:sp>
    </p:spTree>
    <p:extLst>
      <p:ext uri="{BB962C8B-B14F-4D97-AF65-F5344CB8AC3E}">
        <p14:creationId xmlns:p14="http://schemas.microsoft.com/office/powerpoint/2010/main" val="19034325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8"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638800" y="2630269"/>
            <a:ext cx="3276600" cy="646331"/>
          </a:xfrm>
          <a:prstGeom prst="rect">
            <a:avLst/>
          </a:prstGeom>
          <a:solidFill>
            <a:schemeClr val="tx1"/>
          </a:solidFill>
        </p:spPr>
        <p:txBody>
          <a:bodyPr wrap="square" rtlCol="0">
            <a:spAutoFit/>
          </a:bodyPr>
          <a:lstStyle/>
          <a:p>
            <a:r>
              <a:rPr lang="en-US" sz="3600" b="1" dirty="0" smtClean="0">
                <a:solidFill>
                  <a:schemeClr val="bg1"/>
                </a:solidFill>
              </a:rPr>
              <a:t>Buyer Name</a:t>
            </a:r>
            <a:endParaRPr lang="en-GB" sz="3600" b="1" dirty="0">
              <a:solidFill>
                <a:schemeClr val="bg1"/>
              </a:solidFill>
            </a:endParaRPr>
          </a:p>
        </p:txBody>
      </p:sp>
      <p:sp>
        <p:nvSpPr>
          <p:cNvPr id="7" name="TextBox 6"/>
          <p:cNvSpPr txBox="1"/>
          <p:nvPr/>
        </p:nvSpPr>
        <p:spPr>
          <a:xfrm>
            <a:off x="5638800" y="1868269"/>
            <a:ext cx="3399200" cy="646331"/>
          </a:xfrm>
          <a:prstGeom prst="rect">
            <a:avLst/>
          </a:prstGeom>
          <a:solidFill>
            <a:schemeClr val="tx1">
              <a:lumMod val="50000"/>
            </a:schemeClr>
          </a:solidFill>
        </p:spPr>
        <p:txBody>
          <a:bodyPr wrap="none" rtlCol="0">
            <a:spAutoFit/>
          </a:bodyPr>
          <a:lstStyle/>
          <a:p>
            <a:r>
              <a:rPr lang="en-US" sz="3600" b="1" dirty="0" smtClean="0">
                <a:solidFill>
                  <a:schemeClr val="bg1"/>
                </a:solidFill>
              </a:rPr>
              <a:t>Seller Address</a:t>
            </a:r>
            <a:endParaRPr lang="en-GB" sz="3600" b="1" dirty="0">
              <a:solidFill>
                <a:schemeClr val="bg1"/>
              </a:solidFill>
            </a:endParaRPr>
          </a:p>
        </p:txBody>
      </p:sp>
      <p:sp>
        <p:nvSpPr>
          <p:cNvPr id="8" name="TextBox 7"/>
          <p:cNvSpPr txBox="1"/>
          <p:nvPr/>
        </p:nvSpPr>
        <p:spPr>
          <a:xfrm>
            <a:off x="5638800" y="4154269"/>
            <a:ext cx="3048000" cy="1754326"/>
          </a:xfrm>
          <a:prstGeom prst="rect">
            <a:avLst/>
          </a:prstGeom>
          <a:solidFill>
            <a:schemeClr val="tx1"/>
          </a:solidFill>
          <a:ln>
            <a:solidFill>
              <a:schemeClr val="bg2">
                <a:lumMod val="50000"/>
              </a:schemeClr>
            </a:solidFill>
          </a:ln>
        </p:spPr>
        <p:txBody>
          <a:bodyPr wrap="square" rtlCol="0">
            <a:spAutoFit/>
          </a:bodyPr>
          <a:lstStyle/>
          <a:p>
            <a:r>
              <a:rPr lang="en-US" sz="3600" b="1" dirty="0" smtClean="0">
                <a:solidFill>
                  <a:schemeClr val="bg1"/>
                </a:solidFill>
              </a:rPr>
              <a:t>DOA Approval Signature</a:t>
            </a:r>
            <a:endParaRPr lang="en-GB" sz="3600" b="1" dirty="0">
              <a:solidFill>
                <a:schemeClr val="bg1"/>
              </a:solidFill>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1143000"/>
            <a:ext cx="4171950" cy="55286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8"/>
          <p:cNvSpPr txBox="1"/>
          <p:nvPr/>
        </p:nvSpPr>
        <p:spPr>
          <a:xfrm>
            <a:off x="5638800" y="3392269"/>
            <a:ext cx="3200400" cy="646331"/>
          </a:xfrm>
          <a:prstGeom prst="rect">
            <a:avLst/>
          </a:prstGeom>
          <a:solidFill>
            <a:schemeClr val="tx1"/>
          </a:solidFill>
        </p:spPr>
        <p:txBody>
          <a:bodyPr wrap="square" rtlCol="0">
            <a:spAutoFit/>
          </a:bodyPr>
          <a:lstStyle/>
          <a:p>
            <a:r>
              <a:rPr lang="en-US" sz="3600" b="1" dirty="0" smtClean="0">
                <a:solidFill>
                  <a:schemeClr val="bg1"/>
                </a:solidFill>
              </a:rPr>
              <a:t>Price </a:t>
            </a:r>
            <a:endParaRPr lang="en-GB" sz="3600" b="1" dirty="0">
              <a:solidFill>
                <a:schemeClr val="bg1"/>
              </a:solidFill>
            </a:endParaRPr>
          </a:p>
        </p:txBody>
      </p:sp>
      <p:sp>
        <p:nvSpPr>
          <p:cNvPr id="10" name="TextBox 2"/>
          <p:cNvSpPr txBox="1">
            <a:spLocks noChangeArrowheads="1"/>
          </p:cNvSpPr>
          <p:nvPr/>
        </p:nvSpPr>
        <p:spPr bwMode="auto">
          <a:xfrm>
            <a:off x="914400" y="462037"/>
            <a:ext cx="7624168" cy="680963"/>
          </a:xfrm>
          <a:prstGeom prst="rect">
            <a:avLst/>
          </a:prstGeom>
          <a:solidFill>
            <a:srgbClr val="0070C0"/>
          </a:solidFill>
          <a:ln>
            <a:noFill/>
          </a:ln>
          <a:scene3d>
            <a:camera prst="orthographicFront"/>
            <a:lightRig rig="threePt" dir="t"/>
          </a:scene3d>
          <a:sp3d>
            <a:bevelT w="101600" prst="riblet"/>
          </a:sp3d>
          <a:extLst/>
        </p:spPr>
        <p:txBody>
          <a:bodyPr vert="horz" wrap="square" lIns="91440" tIns="45720" rIns="91440" bIns="45720" numCol="1" anchor="ctr" anchorCtr="0" compatLnSpc="1">
            <a:prstTxWarp prst="textNoShape">
              <a:avLst/>
            </a:prstTxWarp>
            <a:normAutofit/>
          </a:bodyPr>
          <a:lstStyle>
            <a:defPPr>
              <a:defRPr lang="en-US"/>
            </a:defPPr>
            <a:lvl1pPr fontAlgn="auto">
              <a:lnSpc>
                <a:spcPct val="80000"/>
              </a:lnSpc>
              <a:spcBef>
                <a:spcPts val="0"/>
              </a:spcBef>
              <a:spcAft>
                <a:spcPts val="0"/>
              </a:spcAft>
              <a:defRPr sz="2800" b="1">
                <a:solidFill>
                  <a:schemeClr val="tx1"/>
                </a:solidFill>
                <a:latin typeface="+mj-lt"/>
                <a:cs typeface="Arial" pitchFamily="34" charset="0"/>
              </a:defRPr>
            </a:lvl1pPr>
            <a:lvl2pPr fontAlgn="base">
              <a:spcBef>
                <a:spcPct val="0"/>
              </a:spcBef>
              <a:spcAft>
                <a:spcPct val="0"/>
              </a:spcAft>
              <a:defRPr sz="2800" b="1">
                <a:solidFill>
                  <a:srgbClr val="6F6F6F"/>
                </a:solidFill>
                <a:latin typeface="Arial" charset="0"/>
                <a:cs typeface="Arial" charset="0"/>
              </a:defRPr>
            </a:lvl2pPr>
            <a:lvl3pPr fontAlgn="base">
              <a:spcBef>
                <a:spcPct val="0"/>
              </a:spcBef>
              <a:spcAft>
                <a:spcPct val="0"/>
              </a:spcAft>
              <a:defRPr sz="2800" b="1">
                <a:solidFill>
                  <a:srgbClr val="6F6F6F"/>
                </a:solidFill>
                <a:latin typeface="Arial" charset="0"/>
                <a:cs typeface="Arial" charset="0"/>
              </a:defRPr>
            </a:lvl3pPr>
            <a:lvl4pPr fontAlgn="base">
              <a:spcBef>
                <a:spcPct val="0"/>
              </a:spcBef>
              <a:spcAft>
                <a:spcPct val="0"/>
              </a:spcAft>
              <a:defRPr sz="2800" b="1">
                <a:solidFill>
                  <a:srgbClr val="6F6F6F"/>
                </a:solidFill>
                <a:latin typeface="Arial" charset="0"/>
                <a:cs typeface="Arial" charset="0"/>
              </a:defRPr>
            </a:lvl4pPr>
            <a:lvl5pPr fontAlgn="base">
              <a:spcBef>
                <a:spcPct val="0"/>
              </a:spcBef>
              <a:spcAft>
                <a:spcPct val="0"/>
              </a:spcAft>
              <a:defRPr sz="2800" b="1">
                <a:solidFill>
                  <a:srgbClr val="6F6F6F"/>
                </a:solidFill>
                <a:latin typeface="Arial" charset="0"/>
                <a:cs typeface="Arial" charset="0"/>
              </a:defRPr>
            </a:lvl5pPr>
            <a:lvl6pPr marL="457200" fontAlgn="base">
              <a:spcBef>
                <a:spcPct val="0"/>
              </a:spcBef>
              <a:spcAft>
                <a:spcPct val="0"/>
              </a:spcAft>
              <a:defRPr sz="2800" b="1">
                <a:solidFill>
                  <a:srgbClr val="17375E"/>
                </a:solidFill>
                <a:latin typeface="Arial" charset="0"/>
                <a:cs typeface="Arial" charset="0"/>
              </a:defRPr>
            </a:lvl6pPr>
            <a:lvl7pPr marL="914400" fontAlgn="base">
              <a:spcBef>
                <a:spcPct val="0"/>
              </a:spcBef>
              <a:spcAft>
                <a:spcPct val="0"/>
              </a:spcAft>
              <a:defRPr sz="2800" b="1">
                <a:solidFill>
                  <a:srgbClr val="17375E"/>
                </a:solidFill>
                <a:latin typeface="Arial" charset="0"/>
                <a:cs typeface="Arial" charset="0"/>
              </a:defRPr>
            </a:lvl7pPr>
            <a:lvl8pPr marL="1371600" fontAlgn="base">
              <a:spcBef>
                <a:spcPct val="0"/>
              </a:spcBef>
              <a:spcAft>
                <a:spcPct val="0"/>
              </a:spcAft>
              <a:defRPr sz="2800" b="1">
                <a:solidFill>
                  <a:srgbClr val="17375E"/>
                </a:solidFill>
                <a:latin typeface="Arial" charset="0"/>
                <a:cs typeface="Arial" charset="0"/>
              </a:defRPr>
            </a:lvl8pPr>
            <a:lvl9pPr marL="1828800" fontAlgn="base">
              <a:spcBef>
                <a:spcPct val="0"/>
              </a:spcBef>
              <a:spcAft>
                <a:spcPct val="0"/>
              </a:spcAft>
              <a:defRPr sz="2800" b="1">
                <a:solidFill>
                  <a:srgbClr val="17375E"/>
                </a:solidFill>
                <a:latin typeface="Arial" charset="0"/>
                <a:cs typeface="Arial" charset="0"/>
              </a:defRPr>
            </a:lvl9pPr>
          </a:lstStyle>
          <a:p>
            <a:pPr algn="ctr"/>
            <a:r>
              <a:rPr lang="en-US" dirty="0" smtClean="0">
                <a:solidFill>
                  <a:schemeClr val="bg1"/>
                </a:solidFill>
              </a:rPr>
              <a:t>Sample </a:t>
            </a:r>
            <a:r>
              <a:rPr lang="en-GB" dirty="0" smtClean="0">
                <a:solidFill>
                  <a:schemeClr val="bg1"/>
                </a:solidFill>
              </a:rPr>
              <a:t>Ineligible </a:t>
            </a:r>
            <a:r>
              <a:rPr lang="en-US" dirty="0">
                <a:solidFill>
                  <a:schemeClr val="bg1"/>
                </a:solidFill>
              </a:rPr>
              <a:t>Invoices/ Voucher</a:t>
            </a:r>
          </a:p>
        </p:txBody>
      </p:sp>
      <p:sp>
        <p:nvSpPr>
          <p:cNvPr id="11" name="TextBox 2"/>
          <p:cNvSpPr txBox="1">
            <a:spLocks noChangeArrowheads="1"/>
          </p:cNvSpPr>
          <p:nvPr/>
        </p:nvSpPr>
        <p:spPr bwMode="auto">
          <a:xfrm>
            <a:off x="914400" y="28548"/>
            <a:ext cx="7594270" cy="523220"/>
          </a:xfrm>
          <a:prstGeom prst="rect">
            <a:avLst/>
          </a:prstGeom>
          <a:ln/>
          <a:effectLst>
            <a:innerShdw blurRad="63500" dist="50800" dir="5400000">
              <a:prstClr val="black">
                <a:alpha val="50000"/>
              </a:prstClr>
            </a:innerShdw>
          </a:effectLst>
          <a:extLst/>
        </p:spPr>
        <p:style>
          <a:lnRef idx="0">
            <a:schemeClr val="accent1"/>
          </a:lnRef>
          <a:fillRef idx="1003">
            <a:schemeClr val="lt2"/>
          </a:fillRef>
          <a:effectRef idx="3">
            <a:schemeClr val="accent1"/>
          </a:effectRef>
          <a:fontRef idx="minor">
            <a:schemeClr val="lt1"/>
          </a:fontRef>
        </p:style>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PART- 2</a:t>
            </a:r>
          </a:p>
        </p:txBody>
      </p:sp>
    </p:spTree>
    <p:extLst>
      <p:ext uri="{BB962C8B-B14F-4D97-AF65-F5344CB8AC3E}">
        <p14:creationId xmlns:p14="http://schemas.microsoft.com/office/powerpoint/2010/main" val="13089162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8" grpId="0" animBg="1"/>
      <p:bldP spid="9"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1981200"/>
            <a:ext cx="3810000" cy="4343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1267691" y="1219200"/>
            <a:ext cx="6939977" cy="369332"/>
          </a:xfrm>
          <a:prstGeom prst="rect">
            <a:avLst/>
          </a:prstGeom>
          <a:noFill/>
        </p:spPr>
        <p:txBody>
          <a:bodyPr wrap="none" rtlCol="0">
            <a:spAutoFit/>
          </a:bodyPr>
          <a:lstStyle/>
          <a:p>
            <a:r>
              <a:rPr lang="en-US" b="1" dirty="0" smtClean="0"/>
              <a:t>Budget for Refreshment cost is MMK50,000 as per approved </a:t>
            </a:r>
            <a:r>
              <a:rPr lang="en-US" b="1" dirty="0" err="1" smtClean="0"/>
              <a:t>workplan</a:t>
            </a:r>
            <a:r>
              <a:rPr lang="en-US" dirty="0" smtClean="0"/>
              <a:t> </a:t>
            </a:r>
            <a:endParaRPr lang="en-GB" dirty="0"/>
          </a:p>
        </p:txBody>
      </p:sp>
      <p:sp>
        <p:nvSpPr>
          <p:cNvPr id="7" name="TextBox 6"/>
          <p:cNvSpPr txBox="1"/>
          <p:nvPr/>
        </p:nvSpPr>
        <p:spPr>
          <a:xfrm>
            <a:off x="5659583" y="2133600"/>
            <a:ext cx="3332018" cy="1754326"/>
          </a:xfrm>
          <a:prstGeom prst="rect">
            <a:avLst/>
          </a:prstGeom>
          <a:noFill/>
          <a:ln>
            <a:solidFill>
              <a:schemeClr val="tx2">
                <a:lumMod val="75000"/>
              </a:schemeClr>
            </a:solidFill>
          </a:ln>
        </p:spPr>
        <p:txBody>
          <a:bodyPr wrap="square" rtlCol="0">
            <a:spAutoFit/>
          </a:bodyPr>
          <a:lstStyle/>
          <a:p>
            <a:r>
              <a:rPr lang="en-US" sz="3600" b="1" dirty="0" smtClean="0"/>
              <a:t>Total cost is more than budget</a:t>
            </a:r>
            <a:endParaRPr lang="en-GB" sz="3600" b="1" dirty="0"/>
          </a:p>
        </p:txBody>
      </p:sp>
      <p:sp>
        <p:nvSpPr>
          <p:cNvPr id="8" name="TextBox 7"/>
          <p:cNvSpPr txBox="1"/>
          <p:nvPr/>
        </p:nvSpPr>
        <p:spPr>
          <a:xfrm>
            <a:off x="5638800" y="4230469"/>
            <a:ext cx="3200400" cy="1200329"/>
          </a:xfrm>
          <a:prstGeom prst="rect">
            <a:avLst/>
          </a:prstGeom>
          <a:noFill/>
          <a:ln>
            <a:solidFill>
              <a:schemeClr val="bg2">
                <a:lumMod val="75000"/>
              </a:schemeClr>
            </a:solidFill>
          </a:ln>
        </p:spPr>
        <p:txBody>
          <a:bodyPr wrap="square" rtlCol="0">
            <a:spAutoFit/>
          </a:bodyPr>
          <a:lstStyle/>
          <a:p>
            <a:r>
              <a:rPr lang="en-US" sz="3600" b="1" dirty="0" smtClean="0"/>
              <a:t>Signature of the supplier</a:t>
            </a:r>
            <a:endParaRPr lang="en-GB" sz="3600" b="1" dirty="0"/>
          </a:p>
        </p:txBody>
      </p:sp>
      <p:sp>
        <p:nvSpPr>
          <p:cNvPr id="9" name="TextBox 2"/>
          <p:cNvSpPr txBox="1">
            <a:spLocks noChangeArrowheads="1"/>
          </p:cNvSpPr>
          <p:nvPr/>
        </p:nvSpPr>
        <p:spPr bwMode="auto">
          <a:xfrm>
            <a:off x="1143000" y="538237"/>
            <a:ext cx="7395568" cy="680963"/>
          </a:xfrm>
          <a:prstGeom prst="rect">
            <a:avLst/>
          </a:prstGeom>
          <a:solidFill>
            <a:srgbClr val="0070C0"/>
          </a:solidFill>
          <a:ln>
            <a:noFill/>
          </a:ln>
          <a:scene3d>
            <a:camera prst="orthographicFront"/>
            <a:lightRig rig="threePt" dir="t"/>
          </a:scene3d>
          <a:sp3d>
            <a:bevelT w="101600" prst="riblet"/>
          </a:sp3d>
          <a:extLst/>
        </p:spPr>
        <p:txBody>
          <a:bodyPr vert="horz" wrap="square" lIns="91440" tIns="45720" rIns="91440" bIns="45720" numCol="1" anchor="ctr" anchorCtr="0" compatLnSpc="1">
            <a:prstTxWarp prst="textNoShape">
              <a:avLst/>
            </a:prstTxWarp>
            <a:normAutofit/>
          </a:bodyPr>
          <a:lstStyle>
            <a:defPPr>
              <a:defRPr lang="en-US"/>
            </a:defPPr>
            <a:lvl1pPr fontAlgn="auto">
              <a:lnSpc>
                <a:spcPct val="80000"/>
              </a:lnSpc>
              <a:spcBef>
                <a:spcPts val="0"/>
              </a:spcBef>
              <a:spcAft>
                <a:spcPts val="0"/>
              </a:spcAft>
              <a:defRPr sz="2800" b="1">
                <a:solidFill>
                  <a:schemeClr val="tx1"/>
                </a:solidFill>
                <a:latin typeface="+mj-lt"/>
                <a:cs typeface="Arial" pitchFamily="34" charset="0"/>
              </a:defRPr>
            </a:lvl1pPr>
            <a:lvl2pPr fontAlgn="base">
              <a:spcBef>
                <a:spcPct val="0"/>
              </a:spcBef>
              <a:spcAft>
                <a:spcPct val="0"/>
              </a:spcAft>
              <a:defRPr sz="2800" b="1">
                <a:solidFill>
                  <a:srgbClr val="6F6F6F"/>
                </a:solidFill>
                <a:latin typeface="Arial" charset="0"/>
                <a:cs typeface="Arial" charset="0"/>
              </a:defRPr>
            </a:lvl2pPr>
            <a:lvl3pPr fontAlgn="base">
              <a:spcBef>
                <a:spcPct val="0"/>
              </a:spcBef>
              <a:spcAft>
                <a:spcPct val="0"/>
              </a:spcAft>
              <a:defRPr sz="2800" b="1">
                <a:solidFill>
                  <a:srgbClr val="6F6F6F"/>
                </a:solidFill>
                <a:latin typeface="Arial" charset="0"/>
                <a:cs typeface="Arial" charset="0"/>
              </a:defRPr>
            </a:lvl3pPr>
            <a:lvl4pPr fontAlgn="base">
              <a:spcBef>
                <a:spcPct val="0"/>
              </a:spcBef>
              <a:spcAft>
                <a:spcPct val="0"/>
              </a:spcAft>
              <a:defRPr sz="2800" b="1">
                <a:solidFill>
                  <a:srgbClr val="6F6F6F"/>
                </a:solidFill>
                <a:latin typeface="Arial" charset="0"/>
                <a:cs typeface="Arial" charset="0"/>
              </a:defRPr>
            </a:lvl4pPr>
            <a:lvl5pPr fontAlgn="base">
              <a:spcBef>
                <a:spcPct val="0"/>
              </a:spcBef>
              <a:spcAft>
                <a:spcPct val="0"/>
              </a:spcAft>
              <a:defRPr sz="2800" b="1">
                <a:solidFill>
                  <a:srgbClr val="6F6F6F"/>
                </a:solidFill>
                <a:latin typeface="Arial" charset="0"/>
                <a:cs typeface="Arial" charset="0"/>
              </a:defRPr>
            </a:lvl5pPr>
            <a:lvl6pPr marL="457200" fontAlgn="base">
              <a:spcBef>
                <a:spcPct val="0"/>
              </a:spcBef>
              <a:spcAft>
                <a:spcPct val="0"/>
              </a:spcAft>
              <a:defRPr sz="2800" b="1">
                <a:solidFill>
                  <a:srgbClr val="17375E"/>
                </a:solidFill>
                <a:latin typeface="Arial" charset="0"/>
                <a:cs typeface="Arial" charset="0"/>
              </a:defRPr>
            </a:lvl6pPr>
            <a:lvl7pPr marL="914400" fontAlgn="base">
              <a:spcBef>
                <a:spcPct val="0"/>
              </a:spcBef>
              <a:spcAft>
                <a:spcPct val="0"/>
              </a:spcAft>
              <a:defRPr sz="2800" b="1">
                <a:solidFill>
                  <a:srgbClr val="17375E"/>
                </a:solidFill>
                <a:latin typeface="Arial" charset="0"/>
                <a:cs typeface="Arial" charset="0"/>
              </a:defRPr>
            </a:lvl7pPr>
            <a:lvl8pPr marL="1371600" fontAlgn="base">
              <a:spcBef>
                <a:spcPct val="0"/>
              </a:spcBef>
              <a:spcAft>
                <a:spcPct val="0"/>
              </a:spcAft>
              <a:defRPr sz="2800" b="1">
                <a:solidFill>
                  <a:srgbClr val="17375E"/>
                </a:solidFill>
                <a:latin typeface="Arial" charset="0"/>
                <a:cs typeface="Arial" charset="0"/>
              </a:defRPr>
            </a:lvl8pPr>
            <a:lvl9pPr marL="1828800" fontAlgn="base">
              <a:spcBef>
                <a:spcPct val="0"/>
              </a:spcBef>
              <a:spcAft>
                <a:spcPct val="0"/>
              </a:spcAft>
              <a:defRPr sz="2800" b="1">
                <a:solidFill>
                  <a:srgbClr val="17375E"/>
                </a:solidFill>
                <a:latin typeface="Arial" charset="0"/>
                <a:cs typeface="Arial" charset="0"/>
              </a:defRPr>
            </a:lvl9pPr>
          </a:lstStyle>
          <a:p>
            <a:pPr algn="ctr"/>
            <a:r>
              <a:rPr lang="en-US" dirty="0" smtClean="0">
                <a:solidFill>
                  <a:schemeClr val="bg1"/>
                </a:solidFill>
              </a:rPr>
              <a:t>Sample </a:t>
            </a:r>
            <a:r>
              <a:rPr lang="en-GB" dirty="0" smtClean="0">
                <a:solidFill>
                  <a:schemeClr val="bg1"/>
                </a:solidFill>
              </a:rPr>
              <a:t>Ineligible </a:t>
            </a:r>
            <a:r>
              <a:rPr lang="en-US" dirty="0">
                <a:solidFill>
                  <a:schemeClr val="bg1"/>
                </a:solidFill>
              </a:rPr>
              <a:t>Invoices/ Voucher</a:t>
            </a:r>
          </a:p>
        </p:txBody>
      </p:sp>
      <p:sp>
        <p:nvSpPr>
          <p:cNvPr id="10" name="TextBox 2"/>
          <p:cNvSpPr txBox="1">
            <a:spLocks noChangeArrowheads="1"/>
          </p:cNvSpPr>
          <p:nvPr/>
        </p:nvSpPr>
        <p:spPr bwMode="auto">
          <a:xfrm>
            <a:off x="1143001" y="28548"/>
            <a:ext cx="7365670" cy="523220"/>
          </a:xfrm>
          <a:prstGeom prst="rect">
            <a:avLst/>
          </a:prstGeom>
          <a:ln/>
          <a:effectLst>
            <a:innerShdw blurRad="63500" dist="50800" dir="5400000">
              <a:prstClr val="black">
                <a:alpha val="50000"/>
              </a:prstClr>
            </a:innerShdw>
          </a:effectLst>
          <a:extLst/>
        </p:spPr>
        <p:style>
          <a:lnRef idx="0">
            <a:schemeClr val="accent1"/>
          </a:lnRef>
          <a:fillRef idx="1003">
            <a:schemeClr val="lt2"/>
          </a:fillRef>
          <a:effectRef idx="3">
            <a:schemeClr val="accent1"/>
          </a:effectRef>
          <a:fontRef idx="minor">
            <a:schemeClr val="lt1"/>
          </a:fontRef>
        </p:style>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PART- 2</a:t>
            </a:r>
          </a:p>
        </p:txBody>
      </p:sp>
    </p:spTree>
    <p:extLst>
      <p:ext uri="{BB962C8B-B14F-4D97-AF65-F5344CB8AC3E}">
        <p14:creationId xmlns:p14="http://schemas.microsoft.com/office/powerpoint/2010/main" val="3974017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9F8F4D7B-DA5F-418F-AED6-636820D705F6}" type="datetime1">
              <a:rPr lang="en-GB" smtClean="0"/>
              <a:t>01/02/2017</a:t>
            </a:fld>
            <a:endParaRPr lang="en-GB" dirty="0"/>
          </a:p>
        </p:txBody>
      </p:sp>
      <p:sp>
        <p:nvSpPr>
          <p:cNvPr id="7" name="Footer Placeholder 6"/>
          <p:cNvSpPr>
            <a:spLocks noGrp="1"/>
          </p:cNvSpPr>
          <p:nvPr>
            <p:ph type="ftr" sz="quarter" idx="11"/>
          </p:nvPr>
        </p:nvSpPr>
        <p:spPr/>
        <p:txBody>
          <a:bodyPr/>
          <a:lstStyle/>
          <a:p>
            <a:pPr>
              <a:defRPr/>
            </a:pPr>
            <a:r>
              <a:rPr lang="en-GB" smtClean="0"/>
              <a:t>MCFU</a:t>
            </a:r>
            <a:endParaRPr lang="en-GB"/>
          </a:p>
        </p:txBody>
      </p:sp>
      <p:sp>
        <p:nvSpPr>
          <p:cNvPr id="6" name="Slide Number Placeholder 5"/>
          <p:cNvSpPr>
            <a:spLocks noGrp="1"/>
          </p:cNvSpPr>
          <p:nvPr>
            <p:ph type="sldNum" sz="quarter" idx="12"/>
          </p:nvPr>
        </p:nvSpPr>
        <p:spPr/>
        <p:txBody>
          <a:bodyPr/>
          <a:lstStyle/>
          <a:p>
            <a:pPr>
              <a:defRPr/>
            </a:pPr>
            <a:fld id="{A66FCED6-CABF-4A52-8753-F3288E9E815B}" type="slidenum">
              <a:rPr lang="en-GB" smtClean="0"/>
              <a:pPr>
                <a:defRPr/>
              </a:pPr>
              <a:t>48</a:t>
            </a:fld>
            <a:endParaRPr lang="en-GB" dirty="0"/>
          </a:p>
        </p:txBody>
      </p:sp>
      <p:sp>
        <p:nvSpPr>
          <p:cNvPr id="3" name="Content Placeholder 2"/>
          <p:cNvSpPr>
            <a:spLocks noGrp="1"/>
          </p:cNvSpPr>
          <p:nvPr>
            <p:ph idx="4294967295"/>
          </p:nvPr>
        </p:nvSpPr>
        <p:spPr>
          <a:xfrm>
            <a:off x="609600" y="1125538"/>
            <a:ext cx="7696200" cy="5199062"/>
          </a:xfrm>
          <a:ln>
            <a:solidFill>
              <a:schemeClr val="tx1"/>
            </a:solidFill>
          </a:ln>
        </p:spPr>
        <p:txBody>
          <a:bodyPr>
            <a:normAutofit fontScale="92500" lnSpcReduction="10000"/>
          </a:bodyPr>
          <a:lstStyle/>
          <a:p>
            <a:pPr marL="0" indent="0">
              <a:buNone/>
            </a:pPr>
            <a:r>
              <a:rPr lang="en-US" sz="2200" b="1" dirty="0" smtClean="0">
                <a:solidFill>
                  <a:schemeClr val="tx2">
                    <a:lumMod val="75000"/>
                  </a:schemeClr>
                </a:solidFill>
              </a:rPr>
              <a:t>Direct Disbursement </a:t>
            </a:r>
          </a:p>
          <a:p>
            <a:pPr marL="0" indent="0">
              <a:buNone/>
            </a:pPr>
            <a:r>
              <a:rPr lang="en-US" sz="2200" dirty="0" smtClean="0"/>
              <a:t>      </a:t>
            </a:r>
            <a:r>
              <a:rPr lang="en-US" sz="2200" dirty="0" smtClean="0">
                <a:solidFill>
                  <a:schemeClr val="tx1"/>
                </a:solidFill>
              </a:rPr>
              <a:t>Forms (D1, D2, PV </a:t>
            </a:r>
            <a:r>
              <a:rPr lang="en-US" sz="2200" dirty="0">
                <a:solidFill>
                  <a:schemeClr val="tx1"/>
                </a:solidFill>
              </a:rPr>
              <a:t>-</a:t>
            </a:r>
            <a:r>
              <a:rPr lang="en-US" sz="2200" dirty="0" smtClean="0">
                <a:solidFill>
                  <a:schemeClr val="tx1"/>
                </a:solidFill>
              </a:rPr>
              <a:t>1)</a:t>
            </a:r>
            <a:endParaRPr lang="en-US" sz="2200" dirty="0">
              <a:solidFill>
                <a:schemeClr val="tx1"/>
              </a:solidFill>
            </a:endParaRPr>
          </a:p>
          <a:p>
            <a:pPr marL="0" indent="0">
              <a:buNone/>
            </a:pPr>
            <a:endParaRPr lang="en-US" sz="2200" b="1" dirty="0" smtClean="0">
              <a:solidFill>
                <a:schemeClr val="tx2">
                  <a:lumMod val="75000"/>
                </a:schemeClr>
              </a:solidFill>
            </a:endParaRPr>
          </a:p>
          <a:p>
            <a:pPr marL="0" indent="0">
              <a:buNone/>
            </a:pPr>
            <a:r>
              <a:rPr lang="en-US" sz="2200" b="1" dirty="0" smtClean="0">
                <a:solidFill>
                  <a:schemeClr val="tx2">
                    <a:lumMod val="75000"/>
                  </a:schemeClr>
                </a:solidFill>
              </a:rPr>
              <a:t>Reimbursement -</a:t>
            </a:r>
            <a:r>
              <a:rPr lang="en-US" sz="2200" b="1" dirty="0">
                <a:solidFill>
                  <a:schemeClr val="tx2">
                    <a:lumMod val="75000"/>
                  </a:schemeClr>
                </a:solidFill>
              </a:rPr>
              <a:t>Below</a:t>
            </a:r>
            <a:r>
              <a:rPr lang="en-US" sz="2200" dirty="0" smtClean="0"/>
              <a:t> </a:t>
            </a:r>
            <a:r>
              <a:rPr lang="en-US" sz="2200" b="1" dirty="0">
                <a:solidFill>
                  <a:schemeClr val="tx2">
                    <a:lumMod val="75000"/>
                  </a:schemeClr>
                </a:solidFill>
              </a:rPr>
              <a:t>USD</a:t>
            </a:r>
            <a:r>
              <a:rPr lang="en-US" sz="2200" dirty="0" smtClean="0"/>
              <a:t> </a:t>
            </a:r>
            <a:r>
              <a:rPr lang="en-US" sz="2200" b="1" dirty="0">
                <a:solidFill>
                  <a:schemeClr val="tx2">
                    <a:lumMod val="75000"/>
                  </a:schemeClr>
                </a:solidFill>
              </a:rPr>
              <a:t>2,500</a:t>
            </a:r>
            <a:r>
              <a:rPr lang="en-US" sz="2200" dirty="0" smtClean="0"/>
              <a:t>  </a:t>
            </a:r>
            <a:endParaRPr lang="en-US" sz="2200" dirty="0"/>
          </a:p>
          <a:p>
            <a:r>
              <a:rPr lang="en-US" sz="2200" dirty="0" smtClean="0">
                <a:solidFill>
                  <a:schemeClr val="tx1"/>
                </a:solidFill>
              </a:rPr>
              <a:t>Training &amp; meeting, workshop ,supervision, </a:t>
            </a:r>
            <a:r>
              <a:rPr lang="en-US" sz="2200" dirty="0" err="1" smtClean="0">
                <a:solidFill>
                  <a:schemeClr val="tx1"/>
                </a:solidFill>
              </a:rPr>
              <a:t>etc</a:t>
            </a:r>
            <a:endParaRPr lang="en-US" sz="2200" dirty="0" smtClean="0">
              <a:solidFill>
                <a:schemeClr val="tx1"/>
              </a:solidFill>
            </a:endParaRPr>
          </a:p>
          <a:p>
            <a:pPr marL="0" indent="0">
              <a:buNone/>
            </a:pPr>
            <a:r>
              <a:rPr lang="en-US" sz="2200" dirty="0" smtClean="0">
                <a:solidFill>
                  <a:schemeClr val="tx1"/>
                </a:solidFill>
              </a:rPr>
              <a:t>      Forms (D1, D2</a:t>
            </a:r>
            <a:r>
              <a:rPr lang="en-US" sz="2200" dirty="0">
                <a:solidFill>
                  <a:schemeClr val="tx1"/>
                </a:solidFill>
              </a:rPr>
              <a:t>, </a:t>
            </a:r>
            <a:r>
              <a:rPr lang="en-US" sz="2200" dirty="0" smtClean="0">
                <a:solidFill>
                  <a:schemeClr val="tx1"/>
                </a:solidFill>
              </a:rPr>
              <a:t>PV-1), Authorization letter for nominated drawer</a:t>
            </a:r>
          </a:p>
          <a:p>
            <a:pPr marL="0" indent="0">
              <a:buNone/>
            </a:pPr>
            <a:r>
              <a:rPr lang="en-US" sz="2200" dirty="0">
                <a:solidFill>
                  <a:schemeClr val="tx1"/>
                </a:solidFill>
              </a:rPr>
              <a:t> </a:t>
            </a:r>
            <a:r>
              <a:rPr lang="en-US" sz="2200" dirty="0" smtClean="0">
                <a:solidFill>
                  <a:schemeClr val="tx1"/>
                </a:solidFill>
              </a:rPr>
              <a:t>    </a:t>
            </a:r>
            <a:endParaRPr lang="en-US" sz="2200" dirty="0">
              <a:solidFill>
                <a:schemeClr val="tx1"/>
              </a:solidFill>
            </a:endParaRPr>
          </a:p>
          <a:p>
            <a:r>
              <a:rPr lang="en-US" sz="2200" dirty="0" smtClean="0">
                <a:solidFill>
                  <a:schemeClr val="tx1"/>
                </a:solidFill>
              </a:rPr>
              <a:t>Lab Investigation Support</a:t>
            </a:r>
          </a:p>
          <a:p>
            <a:pPr marL="0" indent="0">
              <a:buNone/>
            </a:pPr>
            <a:r>
              <a:rPr lang="en-US" sz="2200" dirty="0" smtClean="0">
                <a:solidFill>
                  <a:schemeClr val="tx1"/>
                </a:solidFill>
              </a:rPr>
              <a:t>      Forms (ISRF-1),(ISCF-1) &amp; Authorization </a:t>
            </a:r>
            <a:r>
              <a:rPr lang="en-US" sz="2200" dirty="0">
                <a:solidFill>
                  <a:schemeClr val="tx1"/>
                </a:solidFill>
              </a:rPr>
              <a:t>letter for nominated </a:t>
            </a:r>
            <a:r>
              <a:rPr lang="en-US" sz="2200" dirty="0" smtClean="0">
                <a:solidFill>
                  <a:schemeClr val="tx1"/>
                </a:solidFill>
              </a:rPr>
              <a:t>drawer</a:t>
            </a:r>
          </a:p>
          <a:p>
            <a:pPr marL="0" indent="0">
              <a:buNone/>
            </a:pPr>
            <a:r>
              <a:rPr lang="en-US" sz="2200" dirty="0" smtClean="0"/>
              <a:t>   </a:t>
            </a:r>
            <a:endParaRPr lang="en-US" sz="2200" b="1" dirty="0" smtClean="0">
              <a:solidFill>
                <a:schemeClr val="tx2">
                  <a:lumMod val="75000"/>
                </a:schemeClr>
              </a:solidFill>
            </a:endParaRPr>
          </a:p>
          <a:p>
            <a:pPr marL="0" indent="0">
              <a:buNone/>
            </a:pPr>
            <a:r>
              <a:rPr lang="en-US" sz="2200" b="1" dirty="0" smtClean="0">
                <a:solidFill>
                  <a:schemeClr val="tx2">
                    <a:lumMod val="75000"/>
                  </a:schemeClr>
                </a:solidFill>
              </a:rPr>
              <a:t>Reimbursement -</a:t>
            </a:r>
            <a:r>
              <a:rPr lang="en-US" sz="2200" b="1" dirty="0">
                <a:solidFill>
                  <a:schemeClr val="tx2">
                    <a:lumMod val="75000"/>
                  </a:schemeClr>
                </a:solidFill>
              </a:rPr>
              <a:t>Equal and above USD 2,500  </a:t>
            </a:r>
          </a:p>
          <a:p>
            <a:r>
              <a:rPr lang="en-US" sz="2200" dirty="0">
                <a:solidFill>
                  <a:schemeClr val="tx1"/>
                </a:solidFill>
              </a:rPr>
              <a:t>Training &amp; meeting &amp; workshop</a:t>
            </a:r>
          </a:p>
          <a:p>
            <a:pPr marL="0" indent="0">
              <a:buNone/>
            </a:pPr>
            <a:r>
              <a:rPr lang="en-US" sz="2200" dirty="0" smtClean="0">
                <a:solidFill>
                  <a:schemeClr val="tx1"/>
                </a:solidFill>
              </a:rPr>
              <a:t>      Forms </a:t>
            </a:r>
            <a:r>
              <a:rPr lang="en-US" sz="2200" dirty="0">
                <a:solidFill>
                  <a:schemeClr val="tx1"/>
                </a:solidFill>
              </a:rPr>
              <a:t>(D1, D2, PV -1</a:t>
            </a:r>
            <a:r>
              <a:rPr lang="en-US" sz="2200" dirty="0" smtClean="0">
                <a:solidFill>
                  <a:schemeClr val="tx1"/>
                </a:solidFill>
              </a:rPr>
              <a:t>) &amp; oneUNOPS Supplier Profile</a:t>
            </a:r>
            <a:endParaRPr lang="en-US" sz="2200" dirty="0">
              <a:solidFill>
                <a:schemeClr val="tx1"/>
              </a:solidFill>
            </a:endParaRPr>
          </a:p>
          <a:p>
            <a:r>
              <a:rPr lang="en-US" sz="2200" dirty="0">
                <a:solidFill>
                  <a:schemeClr val="tx1"/>
                </a:solidFill>
              </a:rPr>
              <a:t>Lab Investigation Support</a:t>
            </a:r>
          </a:p>
          <a:p>
            <a:pPr marL="0" indent="0">
              <a:buNone/>
            </a:pPr>
            <a:r>
              <a:rPr lang="en-US" sz="2200" dirty="0" smtClean="0">
                <a:solidFill>
                  <a:schemeClr val="tx1"/>
                </a:solidFill>
              </a:rPr>
              <a:t>       Forms </a:t>
            </a:r>
            <a:r>
              <a:rPr lang="en-US" sz="2200" dirty="0">
                <a:solidFill>
                  <a:schemeClr val="tx1"/>
                </a:solidFill>
              </a:rPr>
              <a:t>(ISRF-1) &amp; (</a:t>
            </a:r>
            <a:r>
              <a:rPr lang="en-US" sz="2200" dirty="0" smtClean="0">
                <a:solidFill>
                  <a:schemeClr val="tx1"/>
                </a:solidFill>
              </a:rPr>
              <a:t>ISCF-1) &amp; oneUNOPS</a:t>
            </a:r>
            <a:r>
              <a:rPr lang="en-US" sz="2200" dirty="0">
                <a:solidFill>
                  <a:schemeClr val="tx1"/>
                </a:solidFill>
              </a:rPr>
              <a:t> </a:t>
            </a:r>
            <a:r>
              <a:rPr lang="en-US" sz="2200" dirty="0" smtClean="0">
                <a:solidFill>
                  <a:schemeClr val="tx1"/>
                </a:solidFill>
              </a:rPr>
              <a:t>Supplier Profile </a:t>
            </a:r>
            <a:endParaRPr lang="en-US" sz="2200" dirty="0">
              <a:solidFill>
                <a:schemeClr val="tx1"/>
              </a:solidFill>
            </a:endParaRPr>
          </a:p>
          <a:p>
            <a:pPr marL="0" indent="0">
              <a:buNone/>
            </a:pPr>
            <a:endParaRPr lang="en-US" dirty="0" smtClean="0"/>
          </a:p>
          <a:p>
            <a:pPr marL="0" indent="0">
              <a:buNone/>
            </a:pPr>
            <a:endParaRPr lang="en-US" dirty="0"/>
          </a:p>
          <a:p>
            <a:pPr marL="0" indent="0">
              <a:buNone/>
            </a:pPr>
            <a:endParaRPr lang="en-US" dirty="0"/>
          </a:p>
        </p:txBody>
      </p:sp>
      <p:sp>
        <p:nvSpPr>
          <p:cNvPr id="5" name="TextBox 2"/>
          <p:cNvSpPr txBox="1">
            <a:spLocks noChangeArrowheads="1"/>
          </p:cNvSpPr>
          <p:nvPr/>
        </p:nvSpPr>
        <p:spPr bwMode="auto">
          <a:xfrm>
            <a:off x="609600" y="529516"/>
            <a:ext cx="7696200" cy="437043"/>
          </a:xfrm>
          <a:prstGeom prst="rect">
            <a:avLst/>
          </a:prstGeom>
          <a:solidFill>
            <a:schemeClr val="tx2">
              <a:lumMod val="75000"/>
            </a:schemeClr>
          </a:solidFill>
          <a:ln>
            <a:noFill/>
          </a:ln>
          <a:scene3d>
            <a:camera prst="orthographicFront"/>
            <a:lightRig rig="threePt" dir="t"/>
          </a:scene3d>
          <a:sp3d>
            <a:bevelT w="101600" prst="riblet"/>
          </a:sp3d>
          <a:extLst/>
        </p:spPr>
        <p:txBody>
          <a:bodyPr vert="horz" wrap="square" lIns="91440" tIns="45720" rIns="91440" bIns="45720" numCol="1" anchor="ctr" anchorCtr="0" compatLnSpc="1">
            <a:prstTxWarp prst="textNoShape">
              <a:avLst/>
            </a:prstTxWarp>
            <a:normAutofit/>
          </a:bodyPr>
          <a:lstStyle>
            <a:defPPr>
              <a:defRPr lang="en-US"/>
            </a:defPPr>
            <a:lvl1pPr fontAlgn="auto">
              <a:lnSpc>
                <a:spcPct val="80000"/>
              </a:lnSpc>
              <a:spcBef>
                <a:spcPts val="0"/>
              </a:spcBef>
              <a:spcAft>
                <a:spcPts val="0"/>
              </a:spcAft>
              <a:defRPr sz="2800" b="1">
                <a:solidFill>
                  <a:schemeClr val="tx1"/>
                </a:solidFill>
                <a:latin typeface="+mj-lt"/>
                <a:cs typeface="Arial" pitchFamily="34" charset="0"/>
              </a:defRPr>
            </a:lvl1pPr>
            <a:lvl2pPr fontAlgn="base">
              <a:spcBef>
                <a:spcPct val="0"/>
              </a:spcBef>
              <a:spcAft>
                <a:spcPct val="0"/>
              </a:spcAft>
              <a:defRPr sz="2800" b="1">
                <a:solidFill>
                  <a:srgbClr val="6F6F6F"/>
                </a:solidFill>
                <a:latin typeface="Arial" charset="0"/>
                <a:cs typeface="Arial" charset="0"/>
              </a:defRPr>
            </a:lvl2pPr>
            <a:lvl3pPr fontAlgn="base">
              <a:spcBef>
                <a:spcPct val="0"/>
              </a:spcBef>
              <a:spcAft>
                <a:spcPct val="0"/>
              </a:spcAft>
              <a:defRPr sz="2800" b="1">
                <a:solidFill>
                  <a:srgbClr val="6F6F6F"/>
                </a:solidFill>
                <a:latin typeface="Arial" charset="0"/>
                <a:cs typeface="Arial" charset="0"/>
              </a:defRPr>
            </a:lvl3pPr>
            <a:lvl4pPr fontAlgn="base">
              <a:spcBef>
                <a:spcPct val="0"/>
              </a:spcBef>
              <a:spcAft>
                <a:spcPct val="0"/>
              </a:spcAft>
              <a:defRPr sz="2800" b="1">
                <a:solidFill>
                  <a:srgbClr val="6F6F6F"/>
                </a:solidFill>
                <a:latin typeface="Arial" charset="0"/>
                <a:cs typeface="Arial" charset="0"/>
              </a:defRPr>
            </a:lvl4pPr>
            <a:lvl5pPr fontAlgn="base">
              <a:spcBef>
                <a:spcPct val="0"/>
              </a:spcBef>
              <a:spcAft>
                <a:spcPct val="0"/>
              </a:spcAft>
              <a:defRPr sz="2800" b="1">
                <a:solidFill>
                  <a:srgbClr val="6F6F6F"/>
                </a:solidFill>
                <a:latin typeface="Arial" charset="0"/>
                <a:cs typeface="Arial" charset="0"/>
              </a:defRPr>
            </a:lvl5pPr>
            <a:lvl6pPr marL="457200" fontAlgn="base">
              <a:spcBef>
                <a:spcPct val="0"/>
              </a:spcBef>
              <a:spcAft>
                <a:spcPct val="0"/>
              </a:spcAft>
              <a:defRPr sz="2800" b="1">
                <a:solidFill>
                  <a:srgbClr val="17375E"/>
                </a:solidFill>
                <a:latin typeface="Arial" charset="0"/>
                <a:cs typeface="Arial" charset="0"/>
              </a:defRPr>
            </a:lvl6pPr>
            <a:lvl7pPr marL="914400" fontAlgn="base">
              <a:spcBef>
                <a:spcPct val="0"/>
              </a:spcBef>
              <a:spcAft>
                <a:spcPct val="0"/>
              </a:spcAft>
              <a:defRPr sz="2800" b="1">
                <a:solidFill>
                  <a:srgbClr val="17375E"/>
                </a:solidFill>
                <a:latin typeface="Arial" charset="0"/>
                <a:cs typeface="Arial" charset="0"/>
              </a:defRPr>
            </a:lvl7pPr>
            <a:lvl8pPr marL="1371600" fontAlgn="base">
              <a:spcBef>
                <a:spcPct val="0"/>
              </a:spcBef>
              <a:spcAft>
                <a:spcPct val="0"/>
              </a:spcAft>
              <a:defRPr sz="2800" b="1">
                <a:solidFill>
                  <a:srgbClr val="17375E"/>
                </a:solidFill>
                <a:latin typeface="Arial" charset="0"/>
                <a:cs typeface="Arial" charset="0"/>
              </a:defRPr>
            </a:lvl8pPr>
            <a:lvl9pPr marL="1828800" fontAlgn="base">
              <a:spcBef>
                <a:spcPct val="0"/>
              </a:spcBef>
              <a:spcAft>
                <a:spcPct val="0"/>
              </a:spcAft>
              <a:defRPr sz="2800" b="1">
                <a:solidFill>
                  <a:srgbClr val="17375E"/>
                </a:solidFill>
                <a:latin typeface="Arial" charset="0"/>
                <a:cs typeface="Arial" charset="0"/>
              </a:defRPr>
            </a:lvl9pPr>
          </a:lstStyle>
          <a:p>
            <a:pPr algn="ctr"/>
            <a:r>
              <a:rPr lang="en-US" sz="2000" dirty="0">
                <a:solidFill>
                  <a:schemeClr val="bg1"/>
                </a:solidFill>
              </a:rPr>
              <a:t>How to fill claim forms</a:t>
            </a:r>
          </a:p>
        </p:txBody>
      </p:sp>
      <p:sp>
        <p:nvSpPr>
          <p:cNvPr id="8" name="TextBox 2"/>
          <p:cNvSpPr txBox="1">
            <a:spLocks noChangeArrowheads="1"/>
          </p:cNvSpPr>
          <p:nvPr/>
        </p:nvSpPr>
        <p:spPr bwMode="auto">
          <a:xfrm>
            <a:off x="609600" y="-787"/>
            <a:ext cx="7696200" cy="523220"/>
          </a:xfrm>
          <a:prstGeom prst="rect">
            <a:avLst/>
          </a:prstGeom>
          <a:ln/>
          <a:effectLst>
            <a:innerShdw blurRad="63500" dist="50800" dir="5400000">
              <a:prstClr val="black">
                <a:alpha val="50000"/>
              </a:prstClr>
            </a:innerShdw>
          </a:effectLst>
          <a:extLst/>
        </p:spPr>
        <p:style>
          <a:lnRef idx="0">
            <a:schemeClr val="accent1"/>
          </a:lnRef>
          <a:fillRef idx="1003">
            <a:schemeClr val="lt2"/>
          </a:fillRef>
          <a:effectRef idx="3">
            <a:schemeClr val="accent1"/>
          </a:effectRef>
          <a:fontRef idx="minor">
            <a:schemeClr val="lt1"/>
          </a:fontRef>
        </p:style>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PART- 2</a:t>
            </a:r>
          </a:p>
        </p:txBody>
      </p:sp>
    </p:spTree>
    <p:extLst>
      <p:ext uri="{BB962C8B-B14F-4D97-AF65-F5344CB8AC3E}">
        <p14:creationId xmlns:p14="http://schemas.microsoft.com/office/powerpoint/2010/main" val="68482800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AEC0A453-25B9-476A-8946-80F071E6403C}" type="datetime1">
              <a:rPr lang="en-GB" smtClean="0"/>
              <a:t>01/02/2017</a:t>
            </a:fld>
            <a:endParaRPr lang="en-GB" dirty="0"/>
          </a:p>
        </p:txBody>
      </p:sp>
      <p:sp>
        <p:nvSpPr>
          <p:cNvPr id="7" name="Footer Placeholder 6"/>
          <p:cNvSpPr>
            <a:spLocks noGrp="1"/>
          </p:cNvSpPr>
          <p:nvPr>
            <p:ph type="ftr" sz="quarter" idx="11"/>
          </p:nvPr>
        </p:nvSpPr>
        <p:spPr/>
        <p:txBody>
          <a:bodyPr/>
          <a:lstStyle/>
          <a:p>
            <a:pPr>
              <a:defRPr/>
            </a:pPr>
            <a:r>
              <a:rPr lang="en-GB" smtClean="0"/>
              <a:t>MCFU</a:t>
            </a:r>
            <a:endParaRPr lang="en-GB"/>
          </a:p>
        </p:txBody>
      </p:sp>
      <p:sp>
        <p:nvSpPr>
          <p:cNvPr id="6" name="Slide Number Placeholder 5"/>
          <p:cNvSpPr>
            <a:spLocks noGrp="1"/>
          </p:cNvSpPr>
          <p:nvPr>
            <p:ph type="sldNum" sz="quarter" idx="12"/>
          </p:nvPr>
        </p:nvSpPr>
        <p:spPr/>
        <p:txBody>
          <a:bodyPr/>
          <a:lstStyle/>
          <a:p>
            <a:pPr>
              <a:defRPr/>
            </a:pPr>
            <a:fld id="{A66FCED6-CABF-4A52-8753-F3288E9E815B}" type="slidenum">
              <a:rPr lang="en-GB" smtClean="0"/>
              <a:pPr>
                <a:defRPr/>
              </a:pPr>
              <a:t>49</a:t>
            </a:fld>
            <a:endParaRPr lang="en-GB" dirty="0"/>
          </a:p>
        </p:txBody>
      </p:sp>
      <p:sp>
        <p:nvSpPr>
          <p:cNvPr id="3" name="Content Placeholder 2"/>
          <p:cNvSpPr>
            <a:spLocks noGrp="1"/>
          </p:cNvSpPr>
          <p:nvPr>
            <p:ph idx="4294967295"/>
          </p:nvPr>
        </p:nvSpPr>
        <p:spPr>
          <a:xfrm>
            <a:off x="609600" y="1219200"/>
            <a:ext cx="7696200" cy="3938588"/>
          </a:xfrm>
          <a:ln>
            <a:solidFill>
              <a:schemeClr val="tx1"/>
            </a:solidFill>
          </a:ln>
        </p:spPr>
        <p:txBody>
          <a:bodyPr>
            <a:normAutofit/>
          </a:bodyPr>
          <a:lstStyle/>
          <a:p>
            <a:pPr marL="0" indent="0">
              <a:buNone/>
            </a:pPr>
            <a:r>
              <a:rPr lang="en-US" sz="2000" b="1" dirty="0" smtClean="0">
                <a:solidFill>
                  <a:schemeClr val="tx2">
                    <a:lumMod val="75000"/>
                  </a:schemeClr>
                </a:solidFill>
              </a:rPr>
              <a:t>Advance Money</a:t>
            </a:r>
            <a:endParaRPr lang="en-US" sz="2000" b="1" dirty="0">
              <a:solidFill>
                <a:schemeClr val="tx2">
                  <a:lumMod val="75000"/>
                </a:schemeClr>
              </a:solidFill>
            </a:endParaRPr>
          </a:p>
          <a:p>
            <a:pPr fontAlgn="t"/>
            <a:r>
              <a:rPr lang="en-US" sz="2000" dirty="0" smtClean="0">
                <a:solidFill>
                  <a:schemeClr val="tx1"/>
                </a:solidFill>
              </a:rPr>
              <a:t>Form AM-1- Appointment </a:t>
            </a:r>
            <a:r>
              <a:rPr lang="en-US" sz="2000" dirty="0">
                <a:solidFill>
                  <a:schemeClr val="tx1"/>
                </a:solidFill>
              </a:rPr>
              <a:t>of Advance Money custodian</a:t>
            </a:r>
          </a:p>
          <a:p>
            <a:pPr fontAlgn="t"/>
            <a:r>
              <a:rPr lang="en-US" sz="2000" dirty="0">
                <a:solidFill>
                  <a:schemeClr val="tx1"/>
                </a:solidFill>
              </a:rPr>
              <a:t>Form </a:t>
            </a:r>
            <a:r>
              <a:rPr lang="en-US" sz="2000" dirty="0" smtClean="0">
                <a:solidFill>
                  <a:schemeClr val="tx1"/>
                </a:solidFill>
              </a:rPr>
              <a:t>AM-2 -Advance </a:t>
            </a:r>
            <a:r>
              <a:rPr lang="en-US" sz="2000" dirty="0">
                <a:solidFill>
                  <a:schemeClr val="tx1"/>
                </a:solidFill>
              </a:rPr>
              <a:t>Money Request</a:t>
            </a:r>
          </a:p>
          <a:p>
            <a:pPr fontAlgn="t"/>
            <a:r>
              <a:rPr lang="en-US" sz="2000" dirty="0">
                <a:solidFill>
                  <a:schemeClr val="tx1"/>
                </a:solidFill>
              </a:rPr>
              <a:t>Form </a:t>
            </a:r>
            <a:r>
              <a:rPr lang="en-US" sz="2000" dirty="0" smtClean="0">
                <a:solidFill>
                  <a:schemeClr val="tx1"/>
                </a:solidFill>
              </a:rPr>
              <a:t>AM-3- Advance </a:t>
            </a:r>
            <a:r>
              <a:rPr lang="en-US" sz="2000" dirty="0">
                <a:solidFill>
                  <a:schemeClr val="tx1"/>
                </a:solidFill>
              </a:rPr>
              <a:t>Money Settlement/Closure </a:t>
            </a:r>
            <a:endParaRPr lang="en-US" sz="2000" dirty="0" smtClean="0">
              <a:solidFill>
                <a:schemeClr val="tx1"/>
              </a:solidFill>
            </a:endParaRPr>
          </a:p>
          <a:p>
            <a:pPr fontAlgn="t"/>
            <a:r>
              <a:rPr lang="en-US" sz="2000" dirty="0">
                <a:solidFill>
                  <a:schemeClr val="tx1"/>
                </a:solidFill>
              </a:rPr>
              <a:t>oneUNOPS </a:t>
            </a:r>
            <a:r>
              <a:rPr lang="en-US" sz="2000" dirty="0" smtClean="0">
                <a:solidFill>
                  <a:schemeClr val="tx1"/>
                </a:solidFill>
              </a:rPr>
              <a:t>Supplier Profile </a:t>
            </a:r>
          </a:p>
          <a:p>
            <a:pPr fontAlgn="t"/>
            <a:r>
              <a:rPr lang="en-US" sz="2000" dirty="0" smtClean="0">
                <a:solidFill>
                  <a:schemeClr val="tx1"/>
                </a:solidFill>
              </a:rPr>
              <a:t>PV-1 (if in case, valid receipt is not available)</a:t>
            </a:r>
            <a:endParaRPr lang="en-US" sz="2000" dirty="0">
              <a:solidFill>
                <a:schemeClr val="tx1"/>
              </a:solidFill>
            </a:endParaRPr>
          </a:p>
          <a:p>
            <a:pPr marL="0" indent="0">
              <a:buNone/>
            </a:pPr>
            <a:endParaRPr lang="en-US" dirty="0"/>
          </a:p>
        </p:txBody>
      </p:sp>
      <p:sp>
        <p:nvSpPr>
          <p:cNvPr id="8" name="TextBox 2"/>
          <p:cNvSpPr txBox="1">
            <a:spLocks noChangeArrowheads="1"/>
          </p:cNvSpPr>
          <p:nvPr/>
        </p:nvSpPr>
        <p:spPr bwMode="auto">
          <a:xfrm>
            <a:off x="609600" y="529516"/>
            <a:ext cx="7696200" cy="437043"/>
          </a:xfrm>
          <a:prstGeom prst="rect">
            <a:avLst/>
          </a:prstGeom>
          <a:solidFill>
            <a:schemeClr val="tx2">
              <a:lumMod val="75000"/>
            </a:schemeClr>
          </a:solidFill>
          <a:ln>
            <a:noFill/>
          </a:ln>
          <a:scene3d>
            <a:camera prst="orthographicFront"/>
            <a:lightRig rig="threePt" dir="t"/>
          </a:scene3d>
          <a:sp3d>
            <a:bevelT w="101600" prst="riblet"/>
          </a:sp3d>
          <a:extLst/>
        </p:spPr>
        <p:txBody>
          <a:bodyPr vert="horz" wrap="square" lIns="91440" tIns="45720" rIns="91440" bIns="45720" numCol="1" anchor="ctr" anchorCtr="0" compatLnSpc="1">
            <a:prstTxWarp prst="textNoShape">
              <a:avLst/>
            </a:prstTxWarp>
            <a:normAutofit/>
          </a:bodyPr>
          <a:lstStyle>
            <a:defPPr>
              <a:defRPr lang="en-US"/>
            </a:defPPr>
            <a:lvl1pPr fontAlgn="auto">
              <a:lnSpc>
                <a:spcPct val="80000"/>
              </a:lnSpc>
              <a:spcBef>
                <a:spcPts val="0"/>
              </a:spcBef>
              <a:spcAft>
                <a:spcPts val="0"/>
              </a:spcAft>
              <a:defRPr sz="2800" b="1">
                <a:solidFill>
                  <a:schemeClr val="tx1"/>
                </a:solidFill>
                <a:latin typeface="+mj-lt"/>
                <a:cs typeface="Arial" pitchFamily="34" charset="0"/>
              </a:defRPr>
            </a:lvl1pPr>
            <a:lvl2pPr fontAlgn="base">
              <a:spcBef>
                <a:spcPct val="0"/>
              </a:spcBef>
              <a:spcAft>
                <a:spcPct val="0"/>
              </a:spcAft>
              <a:defRPr sz="2800" b="1">
                <a:solidFill>
                  <a:srgbClr val="6F6F6F"/>
                </a:solidFill>
                <a:latin typeface="Arial" charset="0"/>
                <a:cs typeface="Arial" charset="0"/>
              </a:defRPr>
            </a:lvl2pPr>
            <a:lvl3pPr fontAlgn="base">
              <a:spcBef>
                <a:spcPct val="0"/>
              </a:spcBef>
              <a:spcAft>
                <a:spcPct val="0"/>
              </a:spcAft>
              <a:defRPr sz="2800" b="1">
                <a:solidFill>
                  <a:srgbClr val="6F6F6F"/>
                </a:solidFill>
                <a:latin typeface="Arial" charset="0"/>
                <a:cs typeface="Arial" charset="0"/>
              </a:defRPr>
            </a:lvl3pPr>
            <a:lvl4pPr fontAlgn="base">
              <a:spcBef>
                <a:spcPct val="0"/>
              </a:spcBef>
              <a:spcAft>
                <a:spcPct val="0"/>
              </a:spcAft>
              <a:defRPr sz="2800" b="1">
                <a:solidFill>
                  <a:srgbClr val="6F6F6F"/>
                </a:solidFill>
                <a:latin typeface="Arial" charset="0"/>
                <a:cs typeface="Arial" charset="0"/>
              </a:defRPr>
            </a:lvl4pPr>
            <a:lvl5pPr fontAlgn="base">
              <a:spcBef>
                <a:spcPct val="0"/>
              </a:spcBef>
              <a:spcAft>
                <a:spcPct val="0"/>
              </a:spcAft>
              <a:defRPr sz="2800" b="1">
                <a:solidFill>
                  <a:srgbClr val="6F6F6F"/>
                </a:solidFill>
                <a:latin typeface="Arial" charset="0"/>
                <a:cs typeface="Arial" charset="0"/>
              </a:defRPr>
            </a:lvl5pPr>
            <a:lvl6pPr marL="457200" fontAlgn="base">
              <a:spcBef>
                <a:spcPct val="0"/>
              </a:spcBef>
              <a:spcAft>
                <a:spcPct val="0"/>
              </a:spcAft>
              <a:defRPr sz="2800" b="1">
                <a:solidFill>
                  <a:srgbClr val="17375E"/>
                </a:solidFill>
                <a:latin typeface="Arial" charset="0"/>
                <a:cs typeface="Arial" charset="0"/>
              </a:defRPr>
            </a:lvl6pPr>
            <a:lvl7pPr marL="914400" fontAlgn="base">
              <a:spcBef>
                <a:spcPct val="0"/>
              </a:spcBef>
              <a:spcAft>
                <a:spcPct val="0"/>
              </a:spcAft>
              <a:defRPr sz="2800" b="1">
                <a:solidFill>
                  <a:srgbClr val="17375E"/>
                </a:solidFill>
                <a:latin typeface="Arial" charset="0"/>
                <a:cs typeface="Arial" charset="0"/>
              </a:defRPr>
            </a:lvl7pPr>
            <a:lvl8pPr marL="1371600" fontAlgn="base">
              <a:spcBef>
                <a:spcPct val="0"/>
              </a:spcBef>
              <a:spcAft>
                <a:spcPct val="0"/>
              </a:spcAft>
              <a:defRPr sz="2800" b="1">
                <a:solidFill>
                  <a:srgbClr val="17375E"/>
                </a:solidFill>
                <a:latin typeface="Arial" charset="0"/>
                <a:cs typeface="Arial" charset="0"/>
              </a:defRPr>
            </a:lvl8pPr>
            <a:lvl9pPr marL="1828800" fontAlgn="base">
              <a:spcBef>
                <a:spcPct val="0"/>
              </a:spcBef>
              <a:spcAft>
                <a:spcPct val="0"/>
              </a:spcAft>
              <a:defRPr sz="2800" b="1">
                <a:solidFill>
                  <a:srgbClr val="17375E"/>
                </a:solidFill>
                <a:latin typeface="Arial" charset="0"/>
                <a:cs typeface="Arial" charset="0"/>
              </a:defRPr>
            </a:lvl9pPr>
          </a:lstStyle>
          <a:p>
            <a:pPr algn="ctr"/>
            <a:r>
              <a:rPr lang="en-US" sz="2000" dirty="0">
                <a:solidFill>
                  <a:schemeClr val="bg1"/>
                </a:solidFill>
              </a:rPr>
              <a:t>How to fill claim forms</a:t>
            </a:r>
          </a:p>
        </p:txBody>
      </p:sp>
      <p:sp>
        <p:nvSpPr>
          <p:cNvPr id="9" name="TextBox 2"/>
          <p:cNvSpPr txBox="1">
            <a:spLocks noChangeArrowheads="1"/>
          </p:cNvSpPr>
          <p:nvPr/>
        </p:nvSpPr>
        <p:spPr bwMode="auto">
          <a:xfrm>
            <a:off x="609600" y="-787"/>
            <a:ext cx="7696200" cy="523220"/>
          </a:xfrm>
          <a:prstGeom prst="rect">
            <a:avLst/>
          </a:prstGeom>
          <a:ln/>
          <a:effectLst>
            <a:innerShdw blurRad="63500" dist="50800" dir="5400000">
              <a:prstClr val="black">
                <a:alpha val="50000"/>
              </a:prstClr>
            </a:innerShdw>
          </a:effectLst>
          <a:extLst/>
        </p:spPr>
        <p:style>
          <a:lnRef idx="0">
            <a:schemeClr val="accent1"/>
          </a:lnRef>
          <a:fillRef idx="1003">
            <a:schemeClr val="lt2"/>
          </a:fillRef>
          <a:effectRef idx="3">
            <a:schemeClr val="accent1"/>
          </a:effectRef>
          <a:fontRef idx="minor">
            <a:schemeClr val="lt1"/>
          </a:fontRef>
        </p:style>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PART- 2</a:t>
            </a:r>
          </a:p>
        </p:txBody>
      </p:sp>
    </p:spTree>
    <p:extLst>
      <p:ext uri="{BB962C8B-B14F-4D97-AF65-F5344CB8AC3E}">
        <p14:creationId xmlns:p14="http://schemas.microsoft.com/office/powerpoint/2010/main" val="3450381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pPr>
              <a:defRPr/>
            </a:pPr>
            <a:fld id="{D53CF6A1-CA35-4324-855E-C00106A1D47D}" type="datetime1">
              <a:rPr lang="en-GB" smtClean="0"/>
              <a:t>01/02/2017</a:t>
            </a:fld>
            <a:endParaRPr lang="en-US"/>
          </a:p>
        </p:txBody>
      </p:sp>
      <p:sp>
        <p:nvSpPr>
          <p:cNvPr id="7" name="Footer Placeholder 6"/>
          <p:cNvSpPr>
            <a:spLocks noGrp="1"/>
          </p:cNvSpPr>
          <p:nvPr>
            <p:ph type="ftr" sz="quarter" idx="11"/>
          </p:nvPr>
        </p:nvSpPr>
        <p:spPr/>
        <p:txBody>
          <a:bodyPr/>
          <a:lstStyle/>
          <a:p>
            <a:pPr>
              <a:defRPr/>
            </a:pPr>
            <a:r>
              <a:rPr lang="en-US" smtClean="0"/>
              <a:t>MCFU</a:t>
            </a:r>
            <a:endParaRPr lang="en-US"/>
          </a:p>
        </p:txBody>
      </p:sp>
      <p:sp>
        <p:nvSpPr>
          <p:cNvPr id="6" name="Slide Number Placeholder 5"/>
          <p:cNvSpPr>
            <a:spLocks noGrp="1"/>
          </p:cNvSpPr>
          <p:nvPr>
            <p:ph type="sldNum" sz="quarter" idx="12"/>
          </p:nvPr>
        </p:nvSpPr>
        <p:spPr/>
        <p:txBody>
          <a:bodyPr/>
          <a:lstStyle/>
          <a:p>
            <a:pPr>
              <a:defRPr/>
            </a:pPr>
            <a:fld id="{05BF83CD-C3F1-4EE1-B18F-EADFB44DB6B7}" type="slidenum">
              <a:rPr lang="en-US" smtClean="0"/>
              <a:pPr>
                <a:defRPr/>
              </a:pPr>
              <a:t>5</a:t>
            </a:fld>
            <a:endParaRPr lang="en-US"/>
          </a:p>
        </p:txBody>
      </p:sp>
      <p:sp>
        <p:nvSpPr>
          <p:cNvPr id="2" name="Content Placeholder 1"/>
          <p:cNvSpPr>
            <a:spLocks noGrp="1"/>
          </p:cNvSpPr>
          <p:nvPr>
            <p:ph idx="4294967295"/>
          </p:nvPr>
        </p:nvSpPr>
        <p:spPr>
          <a:xfrm>
            <a:off x="241108" y="2057400"/>
            <a:ext cx="8229600" cy="4419600"/>
          </a:xfrm>
          <a:ln>
            <a:solidFill>
              <a:schemeClr val="tx2">
                <a:lumMod val="50000"/>
              </a:schemeClr>
            </a:solidFill>
          </a:ln>
        </p:spPr>
        <p:txBody>
          <a:bodyPr anchor="t"/>
          <a:lstStyle/>
          <a:p>
            <a:pPr marL="0" indent="0" algn="just">
              <a:lnSpc>
                <a:spcPct val="150000"/>
              </a:lnSpc>
              <a:buNone/>
            </a:pPr>
            <a:r>
              <a:rPr lang="en-GB" sz="1600" dirty="0" smtClean="0">
                <a:solidFill>
                  <a:schemeClr val="tx1"/>
                </a:solidFill>
              </a:rPr>
              <a:t>The FFM  is designed to be the financial vehicle to allow the flow of funds from the PR to the national programmes based on the plans and management decisions of the National Programme Managers.</a:t>
            </a:r>
          </a:p>
          <a:p>
            <a:pPr marL="0" indent="0" algn="just">
              <a:lnSpc>
                <a:spcPct val="150000"/>
              </a:lnSpc>
              <a:buNone/>
            </a:pPr>
            <a:r>
              <a:rPr lang="en-GB" sz="1600" dirty="0" smtClean="0">
                <a:solidFill>
                  <a:schemeClr val="tx1"/>
                </a:solidFill>
              </a:rPr>
              <a:t>Depending on the types of activities and conditions, the funds are currently flowing through three payment modalities:</a:t>
            </a:r>
          </a:p>
          <a:p>
            <a:pPr marL="457200" indent="-457200" algn="just">
              <a:lnSpc>
                <a:spcPct val="150000"/>
              </a:lnSpc>
              <a:buFont typeface="+mj-lt"/>
              <a:buAutoNum type="arabicPeriod"/>
            </a:pPr>
            <a:r>
              <a:rPr lang="en-GB" sz="1600" dirty="0" smtClean="0">
                <a:solidFill>
                  <a:schemeClr val="tx1"/>
                </a:solidFill>
              </a:rPr>
              <a:t>Direct disbursements - Payments made by the FFAs in “real time” directly to payees.</a:t>
            </a:r>
          </a:p>
          <a:p>
            <a:pPr marL="457200" indent="-457200" algn="just">
              <a:lnSpc>
                <a:spcPct val="150000"/>
              </a:lnSpc>
              <a:buFont typeface="+mj-lt"/>
              <a:buAutoNum type="arabicPeriod"/>
            </a:pPr>
            <a:r>
              <a:rPr lang="en-GB" sz="1600" dirty="0" smtClean="0">
                <a:solidFill>
                  <a:schemeClr val="tx1"/>
                </a:solidFill>
              </a:rPr>
              <a:t>Reimbursements - Costs are incurred by individuals and reimbursement claims  to these costs are submitted to FFAs/MCFU once the activity was done.</a:t>
            </a:r>
            <a:r>
              <a:rPr lang="en-GB" sz="1600" dirty="0">
                <a:solidFill>
                  <a:schemeClr val="tx1"/>
                </a:solidFill>
              </a:rPr>
              <a:t> </a:t>
            </a:r>
            <a:endParaRPr lang="en-GB" sz="1600" dirty="0" smtClean="0">
              <a:solidFill>
                <a:schemeClr val="tx1"/>
              </a:solidFill>
            </a:endParaRPr>
          </a:p>
          <a:p>
            <a:pPr marL="457200" indent="-457200" algn="just">
              <a:lnSpc>
                <a:spcPct val="150000"/>
              </a:lnSpc>
              <a:buFont typeface="+mj-lt"/>
              <a:buAutoNum type="arabicPeriod"/>
            </a:pPr>
            <a:r>
              <a:rPr lang="en-GB" sz="1600" dirty="0" smtClean="0">
                <a:solidFill>
                  <a:schemeClr val="tx1"/>
                </a:solidFill>
              </a:rPr>
              <a:t>Advance </a:t>
            </a:r>
            <a:r>
              <a:rPr lang="en-GB" sz="1600" dirty="0">
                <a:solidFill>
                  <a:schemeClr val="tx1"/>
                </a:solidFill>
              </a:rPr>
              <a:t>Money - It </a:t>
            </a:r>
            <a:r>
              <a:rPr lang="en-US" sz="1600" dirty="0">
                <a:solidFill>
                  <a:schemeClr val="tx1"/>
                </a:solidFill>
              </a:rPr>
              <a:t>is introduced in specific circumstances where the operational context requires cash to be available readily without risking significant delay to the activity or making it not at all feasible to implement</a:t>
            </a:r>
            <a:r>
              <a:rPr lang="en-US" sz="1600" dirty="0" smtClean="0">
                <a:solidFill>
                  <a:schemeClr val="tx1"/>
                </a:solidFill>
              </a:rPr>
              <a:t>.</a:t>
            </a:r>
            <a:endParaRPr lang="en-US" sz="1600" dirty="0" smtClean="0"/>
          </a:p>
        </p:txBody>
      </p:sp>
      <p:sp>
        <p:nvSpPr>
          <p:cNvPr id="8" name="Title 1"/>
          <p:cNvSpPr txBox="1">
            <a:spLocks/>
          </p:cNvSpPr>
          <p:nvPr/>
        </p:nvSpPr>
        <p:spPr bwMode="auto">
          <a:xfrm>
            <a:off x="179512" y="1066800"/>
            <a:ext cx="8352792" cy="576064"/>
          </a:xfrm>
          <a:prstGeom prst="rect">
            <a:avLst/>
          </a:prstGeom>
          <a:ln/>
          <a:extLst/>
        </p:spPr>
        <p:style>
          <a:lnRef idx="1">
            <a:schemeClr val="accent1"/>
          </a:lnRef>
          <a:fillRef idx="1003">
            <a:schemeClr val="dk2"/>
          </a:fillRef>
          <a:effectRef idx="1">
            <a:schemeClr val="accent1"/>
          </a:effectRef>
          <a:fontRef idx="minor">
            <a:schemeClr val="dk1"/>
          </a:fontRef>
        </p:style>
        <p:txBody>
          <a:bodyPr vert="horz" wrap="square" lIns="91440" tIns="45720" rIns="91440" bIns="45720" numCol="1" anchor="ctr" anchorCtr="0" compatLnSpc="1">
            <a:prstTxWarp prst="textNoShape">
              <a:avLst/>
            </a:prstTxWarp>
            <a:norm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defPPr>
              <a:defRPr lang="en-US"/>
            </a:defPPr>
            <a:lvl1pPr fontAlgn="auto">
              <a:lnSpc>
                <a:spcPct val="80000"/>
              </a:lnSpc>
              <a:spcBef>
                <a:spcPts val="0"/>
              </a:spcBef>
              <a:spcAft>
                <a:spcPts val="0"/>
              </a:spcAft>
              <a:defRPr sz="2800" b="1">
                <a:latin typeface="+mj-lt"/>
                <a:cs typeface="Arial" pitchFamily="34" charset="0"/>
              </a:defRPr>
            </a:lvl1pPr>
            <a:lvl2pPr fontAlgn="base">
              <a:spcBef>
                <a:spcPct val="0"/>
              </a:spcBef>
              <a:spcAft>
                <a:spcPct val="0"/>
              </a:spcAft>
              <a:defRPr sz="2800" b="1">
                <a:solidFill>
                  <a:srgbClr val="6F6F6F"/>
                </a:solidFill>
                <a:latin typeface="Arial" charset="0"/>
                <a:cs typeface="Arial" charset="0"/>
              </a:defRPr>
            </a:lvl2pPr>
            <a:lvl3pPr fontAlgn="base">
              <a:spcBef>
                <a:spcPct val="0"/>
              </a:spcBef>
              <a:spcAft>
                <a:spcPct val="0"/>
              </a:spcAft>
              <a:defRPr sz="2800" b="1">
                <a:solidFill>
                  <a:srgbClr val="6F6F6F"/>
                </a:solidFill>
                <a:latin typeface="Arial" charset="0"/>
                <a:cs typeface="Arial" charset="0"/>
              </a:defRPr>
            </a:lvl3pPr>
            <a:lvl4pPr fontAlgn="base">
              <a:spcBef>
                <a:spcPct val="0"/>
              </a:spcBef>
              <a:spcAft>
                <a:spcPct val="0"/>
              </a:spcAft>
              <a:defRPr sz="2800" b="1">
                <a:solidFill>
                  <a:srgbClr val="6F6F6F"/>
                </a:solidFill>
                <a:latin typeface="Arial" charset="0"/>
                <a:cs typeface="Arial" charset="0"/>
              </a:defRPr>
            </a:lvl4pPr>
            <a:lvl5pPr fontAlgn="base">
              <a:spcBef>
                <a:spcPct val="0"/>
              </a:spcBef>
              <a:spcAft>
                <a:spcPct val="0"/>
              </a:spcAft>
              <a:defRPr sz="2800" b="1">
                <a:solidFill>
                  <a:srgbClr val="6F6F6F"/>
                </a:solidFill>
                <a:latin typeface="Arial" charset="0"/>
                <a:cs typeface="Arial" charset="0"/>
              </a:defRPr>
            </a:lvl5pPr>
            <a:lvl6pPr marL="457200" fontAlgn="base">
              <a:spcBef>
                <a:spcPct val="0"/>
              </a:spcBef>
              <a:spcAft>
                <a:spcPct val="0"/>
              </a:spcAft>
              <a:defRPr sz="2800" b="1">
                <a:solidFill>
                  <a:srgbClr val="17375E"/>
                </a:solidFill>
                <a:latin typeface="Arial" charset="0"/>
                <a:cs typeface="Arial" charset="0"/>
              </a:defRPr>
            </a:lvl6pPr>
            <a:lvl7pPr marL="914400" fontAlgn="base">
              <a:spcBef>
                <a:spcPct val="0"/>
              </a:spcBef>
              <a:spcAft>
                <a:spcPct val="0"/>
              </a:spcAft>
              <a:defRPr sz="2800" b="1">
                <a:solidFill>
                  <a:srgbClr val="17375E"/>
                </a:solidFill>
                <a:latin typeface="Arial" charset="0"/>
                <a:cs typeface="Arial" charset="0"/>
              </a:defRPr>
            </a:lvl7pPr>
            <a:lvl8pPr marL="1371600" fontAlgn="base">
              <a:spcBef>
                <a:spcPct val="0"/>
              </a:spcBef>
              <a:spcAft>
                <a:spcPct val="0"/>
              </a:spcAft>
              <a:defRPr sz="2800" b="1">
                <a:solidFill>
                  <a:srgbClr val="17375E"/>
                </a:solidFill>
                <a:latin typeface="Arial" charset="0"/>
                <a:cs typeface="Arial" charset="0"/>
              </a:defRPr>
            </a:lvl8pPr>
            <a:lvl9pPr marL="1828800" fontAlgn="base">
              <a:spcBef>
                <a:spcPct val="0"/>
              </a:spcBef>
              <a:spcAft>
                <a:spcPct val="0"/>
              </a:spcAft>
              <a:defRPr sz="2800" b="1">
                <a:solidFill>
                  <a:srgbClr val="17375E"/>
                </a:solidFill>
                <a:latin typeface="Arial" charset="0"/>
                <a:cs typeface="Arial" charset="0"/>
              </a:defRPr>
            </a:lvl9pPr>
          </a:lstStyle>
          <a:p>
            <a:pPr algn="ctr"/>
            <a:r>
              <a:rPr lang="en-US" cap="all" dirty="0">
                <a:ln/>
                <a:solidFill>
                  <a:schemeClr val="bg1"/>
                </a:solidFill>
                <a:effectLst>
                  <a:glow rad="139700">
                    <a:schemeClr val="accent1">
                      <a:satMod val="175000"/>
                      <a:alpha val="40000"/>
                    </a:schemeClr>
                  </a:glow>
                  <a:outerShdw blurRad="19685" dist="12700" dir="5400000" algn="tl" rotWithShape="0">
                    <a:schemeClr val="accent1">
                      <a:satMod val="130000"/>
                      <a:alpha val="60000"/>
                    </a:schemeClr>
                  </a:outerShdw>
                  <a:reflection blurRad="10000" stA="55000" endPos="48000" dist="500" dir="5400000" sy="-100000" algn="bl" rotWithShape="0"/>
                </a:effectLst>
              </a:rPr>
              <a:t>Introduction</a:t>
            </a:r>
          </a:p>
        </p:txBody>
      </p:sp>
      <p:sp>
        <p:nvSpPr>
          <p:cNvPr id="9" name="TextBox 2"/>
          <p:cNvSpPr txBox="1">
            <a:spLocks noChangeArrowheads="1"/>
          </p:cNvSpPr>
          <p:nvPr/>
        </p:nvSpPr>
        <p:spPr bwMode="auto">
          <a:xfrm>
            <a:off x="179512" y="508040"/>
            <a:ext cx="8352792" cy="523220"/>
          </a:xfrm>
          <a:prstGeom prst="rect">
            <a:avLst/>
          </a:prstGeom>
          <a:ln/>
          <a:extLst/>
        </p:spPr>
        <p:style>
          <a:lnRef idx="0">
            <a:schemeClr val="accent1"/>
          </a:lnRef>
          <a:fillRef idx="3">
            <a:schemeClr val="accent1"/>
          </a:fillRef>
          <a:effectRef idx="3">
            <a:schemeClr val="accent1"/>
          </a:effectRef>
          <a:fontRef idx="minor">
            <a:schemeClr val="lt1"/>
          </a:fontRef>
        </p:style>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800" dirty="0">
                <a:ln w="18415" cmpd="sng">
                  <a:solidFill>
                    <a:srgbClr val="FFFFFF"/>
                  </a:solidFill>
                  <a:prstDash val="solid"/>
                </a:ln>
                <a:solidFill>
                  <a:srgbClr val="FFFFFF"/>
                </a:solidFill>
                <a:effectLst>
                  <a:outerShdw blurRad="63500" dir="3600000" algn="tl" rotWithShape="0">
                    <a:srgbClr val="000000">
                      <a:alpha val="70000"/>
                    </a:srgbClr>
                  </a:outerShdw>
                </a:effectLst>
              </a:rPr>
              <a:t>PART- </a:t>
            </a:r>
            <a:r>
              <a:rPr lang="en-US"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1</a:t>
            </a:r>
            <a:endParaRPr lang="en-US" sz="28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158443881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6F5DCD95-4A8C-474B-AE03-3381D979AB5C}" type="datetime1">
              <a:rPr lang="en-GB" smtClean="0"/>
              <a:t>01/02/2017</a:t>
            </a:fld>
            <a:endParaRPr lang="en-GB" dirty="0"/>
          </a:p>
        </p:txBody>
      </p:sp>
      <p:sp>
        <p:nvSpPr>
          <p:cNvPr id="6" name="Footer Placeholder 5"/>
          <p:cNvSpPr>
            <a:spLocks noGrp="1"/>
          </p:cNvSpPr>
          <p:nvPr>
            <p:ph type="ftr" sz="quarter" idx="11"/>
          </p:nvPr>
        </p:nvSpPr>
        <p:spPr/>
        <p:txBody>
          <a:bodyPr/>
          <a:lstStyle/>
          <a:p>
            <a:pPr>
              <a:defRPr/>
            </a:pPr>
            <a:r>
              <a:rPr lang="en-GB" smtClean="0"/>
              <a:t>MCFU</a:t>
            </a:r>
            <a:endParaRPr lang="en-GB"/>
          </a:p>
        </p:txBody>
      </p:sp>
      <p:sp>
        <p:nvSpPr>
          <p:cNvPr id="4" name="Slide Number Placeholder 3"/>
          <p:cNvSpPr>
            <a:spLocks noGrp="1"/>
          </p:cNvSpPr>
          <p:nvPr>
            <p:ph type="sldNum" sz="quarter" idx="12"/>
          </p:nvPr>
        </p:nvSpPr>
        <p:spPr/>
        <p:txBody>
          <a:bodyPr/>
          <a:lstStyle/>
          <a:p>
            <a:pPr>
              <a:defRPr/>
            </a:pPr>
            <a:fld id="{F5E4BA37-7F9A-42B1-BE85-808B4A636C75}" type="slidenum">
              <a:rPr lang="en-GB" smtClean="0"/>
              <a:pPr>
                <a:defRPr/>
              </a:pPr>
              <a:t>50</a:t>
            </a:fld>
            <a:endParaRPr lang="en-GB" dirty="0"/>
          </a:p>
        </p:txBody>
      </p:sp>
      <p:sp>
        <p:nvSpPr>
          <p:cNvPr id="15362" name="Title 6"/>
          <p:cNvSpPr>
            <a:spLocks noGrp="1"/>
          </p:cNvSpPr>
          <p:nvPr>
            <p:ph type="title" idx="4294967295"/>
          </p:nvPr>
        </p:nvSpPr>
        <p:spPr>
          <a:xfrm>
            <a:off x="7343775" y="147638"/>
            <a:ext cx="1800225" cy="420687"/>
          </a:xfrm>
        </p:spPr>
        <p:txBody>
          <a:bodyPr>
            <a:normAutofit fontScale="90000"/>
          </a:bodyPr>
          <a:lstStyle/>
          <a:p>
            <a:pPr algn="ctr"/>
            <a:r>
              <a:rPr lang="en-US" dirty="0" smtClean="0">
                <a:solidFill>
                  <a:srgbClr val="6F6F6F"/>
                </a:solidFill>
                <a:latin typeface="Arial" charset="0"/>
                <a:cs typeface="Arial" charset="0"/>
              </a:rPr>
              <a:t>                   </a:t>
            </a:r>
            <a:br>
              <a:rPr lang="en-US" dirty="0" smtClean="0">
                <a:solidFill>
                  <a:srgbClr val="6F6F6F"/>
                </a:solidFill>
                <a:latin typeface="Arial" charset="0"/>
                <a:cs typeface="Arial" charset="0"/>
              </a:rPr>
            </a:br>
            <a:endParaRPr lang="en-US" sz="2500" dirty="0" smtClean="0">
              <a:solidFill>
                <a:srgbClr val="6F6F6F"/>
              </a:solidFill>
              <a:latin typeface="Arial" charset="0"/>
              <a:cs typeface="Arial" charset="0"/>
            </a:endParaRPr>
          </a:p>
        </p:txBody>
      </p:sp>
      <p:sp>
        <p:nvSpPr>
          <p:cNvPr id="5" name="Slide Number Placeholder 4"/>
          <p:cNvSpPr txBox="1">
            <a:spLocks/>
          </p:cNvSpPr>
          <p:nvPr/>
        </p:nvSpPr>
        <p:spPr bwMode="auto">
          <a:xfrm>
            <a:off x="6553200" y="6524625"/>
            <a:ext cx="2133600" cy="196850"/>
          </a:xfrm>
          <a:prstGeom prst="rect">
            <a:avLst/>
          </a:prstGeom>
          <a:noFill/>
          <a:ln>
            <a:noFill/>
          </a:ln>
        </p:spPr>
        <p:txBody>
          <a:bodyPr/>
          <a:lstStyle>
            <a:lvl1pPr marL="342900" indent="-342900" algn="l" rtl="0" eaLnBrk="0" fontAlgn="base" hangingPunct="0">
              <a:spcBef>
                <a:spcPct val="20000"/>
              </a:spcBef>
              <a:spcAft>
                <a:spcPct val="0"/>
              </a:spcAft>
              <a:buFont typeface="Arial" charset="0"/>
              <a:buChar char="•"/>
              <a:defRPr sz="2400" kern="1200">
                <a:solidFill>
                  <a:srgbClr val="6F6F6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000" kern="1200">
                <a:solidFill>
                  <a:srgbClr val="6F6F6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kern="1200">
                <a:solidFill>
                  <a:srgbClr val="6F6F6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1600" kern="1200">
                <a:solidFill>
                  <a:srgbClr val="6F6F6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1600" kern="1200">
                <a:solidFill>
                  <a:srgbClr val="6F6F6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Font typeface="Arial" charset="0"/>
              <a:buNone/>
              <a:defRPr/>
            </a:pPr>
            <a:fld id="{2C893420-B28C-414C-897E-9E1ABAA07A71}" type="slidenum">
              <a:rPr lang="en-GB" sz="1000" smtClean="0">
                <a:latin typeface="+mn-lt"/>
              </a:rPr>
              <a:pPr marL="0" indent="0" algn="r">
                <a:buFont typeface="Arial" charset="0"/>
                <a:buNone/>
                <a:defRPr/>
              </a:pPr>
              <a:t>50</a:t>
            </a:fld>
            <a:endParaRPr lang="en-GB" sz="1000" dirty="0">
              <a:latin typeface="+mn-lt"/>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526238"/>
            <a:ext cx="8941246" cy="6248400"/>
          </a:xfrm>
          <a:prstGeom prst="rect">
            <a:avLst/>
          </a:prstGeom>
          <a:noFill/>
          <a:ln>
            <a:noFill/>
          </a:ln>
          <a:effectLst>
            <a:outerShdw dist="3592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2"/>
          <p:cNvSpPr txBox="1">
            <a:spLocks noChangeArrowheads="1"/>
          </p:cNvSpPr>
          <p:nvPr/>
        </p:nvSpPr>
        <p:spPr bwMode="auto">
          <a:xfrm>
            <a:off x="35496" y="-27384"/>
            <a:ext cx="7272808" cy="437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rmAutofit/>
          </a:bodyPr>
          <a:lstStyle>
            <a:defPPr>
              <a:defRPr lang="en-US"/>
            </a:defPPr>
            <a:lvl1pPr fontAlgn="auto">
              <a:lnSpc>
                <a:spcPct val="80000"/>
              </a:lnSpc>
              <a:spcBef>
                <a:spcPts val="0"/>
              </a:spcBef>
              <a:spcAft>
                <a:spcPts val="0"/>
              </a:spcAft>
              <a:defRPr sz="2800" b="1">
                <a:solidFill>
                  <a:schemeClr val="tx1"/>
                </a:solidFill>
                <a:latin typeface="+mj-lt"/>
                <a:cs typeface="Arial" pitchFamily="34" charset="0"/>
              </a:defRPr>
            </a:lvl1pPr>
            <a:lvl2pPr fontAlgn="base">
              <a:spcBef>
                <a:spcPct val="0"/>
              </a:spcBef>
              <a:spcAft>
                <a:spcPct val="0"/>
              </a:spcAft>
              <a:defRPr sz="2800" b="1">
                <a:solidFill>
                  <a:srgbClr val="6F6F6F"/>
                </a:solidFill>
                <a:latin typeface="Arial" charset="0"/>
                <a:cs typeface="Arial" charset="0"/>
              </a:defRPr>
            </a:lvl2pPr>
            <a:lvl3pPr fontAlgn="base">
              <a:spcBef>
                <a:spcPct val="0"/>
              </a:spcBef>
              <a:spcAft>
                <a:spcPct val="0"/>
              </a:spcAft>
              <a:defRPr sz="2800" b="1">
                <a:solidFill>
                  <a:srgbClr val="6F6F6F"/>
                </a:solidFill>
                <a:latin typeface="Arial" charset="0"/>
                <a:cs typeface="Arial" charset="0"/>
              </a:defRPr>
            </a:lvl3pPr>
            <a:lvl4pPr fontAlgn="base">
              <a:spcBef>
                <a:spcPct val="0"/>
              </a:spcBef>
              <a:spcAft>
                <a:spcPct val="0"/>
              </a:spcAft>
              <a:defRPr sz="2800" b="1">
                <a:solidFill>
                  <a:srgbClr val="6F6F6F"/>
                </a:solidFill>
                <a:latin typeface="Arial" charset="0"/>
                <a:cs typeface="Arial" charset="0"/>
              </a:defRPr>
            </a:lvl4pPr>
            <a:lvl5pPr fontAlgn="base">
              <a:spcBef>
                <a:spcPct val="0"/>
              </a:spcBef>
              <a:spcAft>
                <a:spcPct val="0"/>
              </a:spcAft>
              <a:defRPr sz="2800" b="1">
                <a:solidFill>
                  <a:srgbClr val="6F6F6F"/>
                </a:solidFill>
                <a:latin typeface="Arial" charset="0"/>
                <a:cs typeface="Arial" charset="0"/>
              </a:defRPr>
            </a:lvl5pPr>
            <a:lvl6pPr marL="457200" fontAlgn="base">
              <a:spcBef>
                <a:spcPct val="0"/>
              </a:spcBef>
              <a:spcAft>
                <a:spcPct val="0"/>
              </a:spcAft>
              <a:defRPr sz="2800" b="1">
                <a:solidFill>
                  <a:srgbClr val="17375E"/>
                </a:solidFill>
                <a:latin typeface="Arial" charset="0"/>
                <a:cs typeface="Arial" charset="0"/>
              </a:defRPr>
            </a:lvl6pPr>
            <a:lvl7pPr marL="914400" fontAlgn="base">
              <a:spcBef>
                <a:spcPct val="0"/>
              </a:spcBef>
              <a:spcAft>
                <a:spcPct val="0"/>
              </a:spcAft>
              <a:defRPr sz="2800" b="1">
                <a:solidFill>
                  <a:srgbClr val="17375E"/>
                </a:solidFill>
                <a:latin typeface="Arial" charset="0"/>
                <a:cs typeface="Arial" charset="0"/>
              </a:defRPr>
            </a:lvl7pPr>
            <a:lvl8pPr marL="1371600" fontAlgn="base">
              <a:spcBef>
                <a:spcPct val="0"/>
              </a:spcBef>
              <a:spcAft>
                <a:spcPct val="0"/>
              </a:spcAft>
              <a:defRPr sz="2800" b="1">
                <a:solidFill>
                  <a:srgbClr val="17375E"/>
                </a:solidFill>
                <a:latin typeface="Arial" charset="0"/>
                <a:cs typeface="Arial" charset="0"/>
              </a:defRPr>
            </a:lvl8pPr>
            <a:lvl9pPr marL="1828800" fontAlgn="base">
              <a:spcBef>
                <a:spcPct val="0"/>
              </a:spcBef>
              <a:spcAft>
                <a:spcPct val="0"/>
              </a:spcAft>
              <a:defRPr sz="2800" b="1">
                <a:solidFill>
                  <a:srgbClr val="17375E"/>
                </a:solidFill>
                <a:latin typeface="Arial" charset="0"/>
                <a:cs typeface="Arial" charset="0"/>
              </a:defRPr>
            </a:lvl9pPr>
          </a:lstStyle>
          <a:p>
            <a:r>
              <a:rPr lang="en-US" sz="2000" dirty="0"/>
              <a:t>GF Forms-D1 Annex - 5 </a:t>
            </a:r>
          </a:p>
        </p:txBody>
      </p:sp>
    </p:spTree>
    <p:extLst>
      <p:ext uri="{BB962C8B-B14F-4D97-AF65-F5344CB8AC3E}">
        <p14:creationId xmlns:p14="http://schemas.microsoft.com/office/powerpoint/2010/main" val="3109968530"/>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41"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685800"/>
            <a:ext cx="8856984" cy="60555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2"/>
          <p:cNvSpPr txBox="1">
            <a:spLocks noChangeArrowheads="1"/>
          </p:cNvSpPr>
          <p:nvPr/>
        </p:nvSpPr>
        <p:spPr bwMode="auto">
          <a:xfrm>
            <a:off x="16137" y="38636"/>
            <a:ext cx="7272808" cy="437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rmAutofit/>
          </a:bodyPr>
          <a:lstStyle>
            <a:defPPr>
              <a:defRPr lang="en-US"/>
            </a:defPPr>
            <a:lvl1pPr fontAlgn="auto">
              <a:lnSpc>
                <a:spcPct val="80000"/>
              </a:lnSpc>
              <a:spcBef>
                <a:spcPts val="0"/>
              </a:spcBef>
              <a:spcAft>
                <a:spcPts val="0"/>
              </a:spcAft>
              <a:defRPr sz="2800" b="1">
                <a:solidFill>
                  <a:schemeClr val="tx1"/>
                </a:solidFill>
                <a:latin typeface="+mj-lt"/>
                <a:cs typeface="Arial" pitchFamily="34" charset="0"/>
              </a:defRPr>
            </a:lvl1pPr>
            <a:lvl2pPr fontAlgn="base">
              <a:spcBef>
                <a:spcPct val="0"/>
              </a:spcBef>
              <a:spcAft>
                <a:spcPct val="0"/>
              </a:spcAft>
              <a:defRPr sz="2800" b="1">
                <a:solidFill>
                  <a:srgbClr val="6F6F6F"/>
                </a:solidFill>
                <a:latin typeface="Arial" charset="0"/>
                <a:cs typeface="Arial" charset="0"/>
              </a:defRPr>
            </a:lvl2pPr>
            <a:lvl3pPr fontAlgn="base">
              <a:spcBef>
                <a:spcPct val="0"/>
              </a:spcBef>
              <a:spcAft>
                <a:spcPct val="0"/>
              </a:spcAft>
              <a:defRPr sz="2800" b="1">
                <a:solidFill>
                  <a:srgbClr val="6F6F6F"/>
                </a:solidFill>
                <a:latin typeface="Arial" charset="0"/>
                <a:cs typeface="Arial" charset="0"/>
              </a:defRPr>
            </a:lvl3pPr>
            <a:lvl4pPr fontAlgn="base">
              <a:spcBef>
                <a:spcPct val="0"/>
              </a:spcBef>
              <a:spcAft>
                <a:spcPct val="0"/>
              </a:spcAft>
              <a:defRPr sz="2800" b="1">
                <a:solidFill>
                  <a:srgbClr val="6F6F6F"/>
                </a:solidFill>
                <a:latin typeface="Arial" charset="0"/>
                <a:cs typeface="Arial" charset="0"/>
              </a:defRPr>
            </a:lvl4pPr>
            <a:lvl5pPr fontAlgn="base">
              <a:spcBef>
                <a:spcPct val="0"/>
              </a:spcBef>
              <a:spcAft>
                <a:spcPct val="0"/>
              </a:spcAft>
              <a:defRPr sz="2800" b="1">
                <a:solidFill>
                  <a:srgbClr val="6F6F6F"/>
                </a:solidFill>
                <a:latin typeface="Arial" charset="0"/>
                <a:cs typeface="Arial" charset="0"/>
              </a:defRPr>
            </a:lvl5pPr>
            <a:lvl6pPr marL="457200" fontAlgn="base">
              <a:spcBef>
                <a:spcPct val="0"/>
              </a:spcBef>
              <a:spcAft>
                <a:spcPct val="0"/>
              </a:spcAft>
              <a:defRPr sz="2800" b="1">
                <a:solidFill>
                  <a:srgbClr val="17375E"/>
                </a:solidFill>
                <a:latin typeface="Arial" charset="0"/>
                <a:cs typeface="Arial" charset="0"/>
              </a:defRPr>
            </a:lvl6pPr>
            <a:lvl7pPr marL="914400" fontAlgn="base">
              <a:spcBef>
                <a:spcPct val="0"/>
              </a:spcBef>
              <a:spcAft>
                <a:spcPct val="0"/>
              </a:spcAft>
              <a:defRPr sz="2800" b="1">
                <a:solidFill>
                  <a:srgbClr val="17375E"/>
                </a:solidFill>
                <a:latin typeface="Arial" charset="0"/>
                <a:cs typeface="Arial" charset="0"/>
              </a:defRPr>
            </a:lvl7pPr>
            <a:lvl8pPr marL="1371600" fontAlgn="base">
              <a:spcBef>
                <a:spcPct val="0"/>
              </a:spcBef>
              <a:spcAft>
                <a:spcPct val="0"/>
              </a:spcAft>
              <a:defRPr sz="2800" b="1">
                <a:solidFill>
                  <a:srgbClr val="17375E"/>
                </a:solidFill>
                <a:latin typeface="Arial" charset="0"/>
                <a:cs typeface="Arial" charset="0"/>
              </a:defRPr>
            </a:lvl8pPr>
            <a:lvl9pPr marL="1828800" fontAlgn="base">
              <a:spcBef>
                <a:spcPct val="0"/>
              </a:spcBef>
              <a:spcAft>
                <a:spcPct val="0"/>
              </a:spcAft>
              <a:defRPr sz="2800" b="1">
                <a:solidFill>
                  <a:srgbClr val="17375E"/>
                </a:solidFill>
                <a:latin typeface="Arial" charset="0"/>
                <a:cs typeface="Arial" charset="0"/>
              </a:defRPr>
            </a:lvl9pPr>
          </a:lstStyle>
          <a:p>
            <a:r>
              <a:rPr lang="en-US" sz="2000" dirty="0"/>
              <a:t>GF Forms-D2 Annex - 5 </a:t>
            </a:r>
          </a:p>
        </p:txBody>
      </p:sp>
    </p:spTree>
    <p:extLst>
      <p:ext uri="{BB962C8B-B14F-4D97-AF65-F5344CB8AC3E}">
        <p14:creationId xmlns:p14="http://schemas.microsoft.com/office/powerpoint/2010/main" val="3608900521"/>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0" y="-390525"/>
            <a:ext cx="9129713" cy="1446213"/>
          </a:xfrm>
        </p:spPr>
        <p:txBody>
          <a:bodyPr>
            <a:normAutofit fontScale="90000"/>
          </a:bodyPr>
          <a:lstStyle/>
          <a:p>
            <a:pPr algn="ctr"/>
            <a:r>
              <a:rPr lang="en-US" sz="2400" dirty="0" smtClean="0">
                <a:solidFill>
                  <a:schemeClr val="tx2">
                    <a:lumMod val="75000"/>
                  </a:schemeClr>
                </a:solidFill>
              </a:rPr>
              <a:t/>
            </a:r>
            <a:br>
              <a:rPr lang="en-US" sz="2400" dirty="0" smtClean="0">
                <a:solidFill>
                  <a:schemeClr val="tx2">
                    <a:lumMod val="75000"/>
                  </a:schemeClr>
                </a:solidFill>
              </a:rPr>
            </a:br>
            <a:r>
              <a:rPr lang="en-US" sz="2400" dirty="0" smtClean="0">
                <a:solidFill>
                  <a:schemeClr val="tx2">
                    <a:lumMod val="75000"/>
                  </a:schemeClr>
                </a:solidFill>
              </a:rPr>
              <a:t/>
            </a:r>
            <a:br>
              <a:rPr lang="en-US" sz="2400" dirty="0" smtClean="0">
                <a:solidFill>
                  <a:schemeClr val="tx2">
                    <a:lumMod val="75000"/>
                  </a:schemeClr>
                </a:solidFill>
              </a:rPr>
            </a:br>
            <a:r>
              <a:rPr lang="en-US" sz="2400" dirty="0" smtClean="0">
                <a:solidFill>
                  <a:schemeClr val="tx2">
                    <a:lumMod val="75000"/>
                  </a:schemeClr>
                </a:solidFill>
              </a:rPr>
              <a:t> </a:t>
            </a:r>
            <a:r>
              <a:rPr lang="en-US" dirty="0"/>
              <a:t/>
            </a:r>
            <a:br>
              <a:rPr lang="en-US" dirty="0"/>
            </a:br>
            <a:endParaRPr lang="en-US" dirty="0"/>
          </a:p>
        </p:txBody>
      </p:sp>
      <p:sp>
        <p:nvSpPr>
          <p:cNvPr id="4" name="TextBox 2"/>
          <p:cNvSpPr txBox="1">
            <a:spLocks noChangeArrowheads="1"/>
          </p:cNvSpPr>
          <p:nvPr/>
        </p:nvSpPr>
        <p:spPr bwMode="auto">
          <a:xfrm>
            <a:off x="251520" y="97468"/>
            <a:ext cx="6984776" cy="437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rmAutofit/>
          </a:bodyPr>
          <a:lstStyle>
            <a:defPPr>
              <a:defRPr lang="en-US"/>
            </a:defPPr>
            <a:lvl1pPr fontAlgn="auto">
              <a:lnSpc>
                <a:spcPct val="80000"/>
              </a:lnSpc>
              <a:spcBef>
                <a:spcPts val="0"/>
              </a:spcBef>
              <a:spcAft>
                <a:spcPts val="0"/>
              </a:spcAft>
              <a:defRPr sz="2800" b="1">
                <a:solidFill>
                  <a:schemeClr val="tx1"/>
                </a:solidFill>
                <a:latin typeface="+mj-lt"/>
                <a:cs typeface="Arial" pitchFamily="34" charset="0"/>
              </a:defRPr>
            </a:lvl1pPr>
            <a:lvl2pPr fontAlgn="base">
              <a:spcBef>
                <a:spcPct val="0"/>
              </a:spcBef>
              <a:spcAft>
                <a:spcPct val="0"/>
              </a:spcAft>
              <a:defRPr sz="2800" b="1">
                <a:solidFill>
                  <a:srgbClr val="6F6F6F"/>
                </a:solidFill>
                <a:latin typeface="Arial" charset="0"/>
                <a:cs typeface="Arial" charset="0"/>
              </a:defRPr>
            </a:lvl2pPr>
            <a:lvl3pPr fontAlgn="base">
              <a:spcBef>
                <a:spcPct val="0"/>
              </a:spcBef>
              <a:spcAft>
                <a:spcPct val="0"/>
              </a:spcAft>
              <a:defRPr sz="2800" b="1">
                <a:solidFill>
                  <a:srgbClr val="6F6F6F"/>
                </a:solidFill>
                <a:latin typeface="Arial" charset="0"/>
                <a:cs typeface="Arial" charset="0"/>
              </a:defRPr>
            </a:lvl3pPr>
            <a:lvl4pPr fontAlgn="base">
              <a:spcBef>
                <a:spcPct val="0"/>
              </a:spcBef>
              <a:spcAft>
                <a:spcPct val="0"/>
              </a:spcAft>
              <a:defRPr sz="2800" b="1">
                <a:solidFill>
                  <a:srgbClr val="6F6F6F"/>
                </a:solidFill>
                <a:latin typeface="Arial" charset="0"/>
                <a:cs typeface="Arial" charset="0"/>
              </a:defRPr>
            </a:lvl4pPr>
            <a:lvl5pPr fontAlgn="base">
              <a:spcBef>
                <a:spcPct val="0"/>
              </a:spcBef>
              <a:spcAft>
                <a:spcPct val="0"/>
              </a:spcAft>
              <a:defRPr sz="2800" b="1">
                <a:solidFill>
                  <a:srgbClr val="6F6F6F"/>
                </a:solidFill>
                <a:latin typeface="Arial" charset="0"/>
                <a:cs typeface="Arial" charset="0"/>
              </a:defRPr>
            </a:lvl5pPr>
            <a:lvl6pPr marL="457200" fontAlgn="base">
              <a:spcBef>
                <a:spcPct val="0"/>
              </a:spcBef>
              <a:spcAft>
                <a:spcPct val="0"/>
              </a:spcAft>
              <a:defRPr sz="2800" b="1">
                <a:solidFill>
                  <a:srgbClr val="17375E"/>
                </a:solidFill>
                <a:latin typeface="Arial" charset="0"/>
                <a:cs typeface="Arial" charset="0"/>
              </a:defRPr>
            </a:lvl6pPr>
            <a:lvl7pPr marL="914400" fontAlgn="base">
              <a:spcBef>
                <a:spcPct val="0"/>
              </a:spcBef>
              <a:spcAft>
                <a:spcPct val="0"/>
              </a:spcAft>
              <a:defRPr sz="2800" b="1">
                <a:solidFill>
                  <a:srgbClr val="17375E"/>
                </a:solidFill>
                <a:latin typeface="Arial" charset="0"/>
                <a:cs typeface="Arial" charset="0"/>
              </a:defRPr>
            </a:lvl7pPr>
            <a:lvl8pPr marL="1371600" fontAlgn="base">
              <a:spcBef>
                <a:spcPct val="0"/>
              </a:spcBef>
              <a:spcAft>
                <a:spcPct val="0"/>
              </a:spcAft>
              <a:defRPr sz="2800" b="1">
                <a:solidFill>
                  <a:srgbClr val="17375E"/>
                </a:solidFill>
                <a:latin typeface="Arial" charset="0"/>
                <a:cs typeface="Arial" charset="0"/>
              </a:defRPr>
            </a:lvl8pPr>
            <a:lvl9pPr marL="1828800" fontAlgn="base">
              <a:spcBef>
                <a:spcPct val="0"/>
              </a:spcBef>
              <a:spcAft>
                <a:spcPct val="0"/>
              </a:spcAft>
              <a:defRPr sz="2800" b="1">
                <a:solidFill>
                  <a:srgbClr val="17375E"/>
                </a:solidFill>
                <a:latin typeface="Arial" charset="0"/>
                <a:cs typeface="Arial" charset="0"/>
              </a:defRPr>
            </a:lvl9pPr>
          </a:lstStyle>
          <a:p>
            <a:r>
              <a:rPr lang="en-US" sz="2000" dirty="0"/>
              <a:t>GF Forms-PV-1 Annex - 5 </a:t>
            </a:r>
          </a:p>
        </p:txBody>
      </p:sp>
      <p:pic>
        <p:nvPicPr>
          <p:cNvPr id="1039" name="Picture 1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76338" y="533400"/>
            <a:ext cx="6791325" cy="6083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84438183"/>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757808"/>
            <a:ext cx="7560841" cy="60555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2"/>
          <p:cNvSpPr txBox="1">
            <a:spLocks noChangeArrowheads="1"/>
          </p:cNvSpPr>
          <p:nvPr/>
        </p:nvSpPr>
        <p:spPr bwMode="auto">
          <a:xfrm>
            <a:off x="251520" y="44624"/>
            <a:ext cx="7056784" cy="781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rmAutofit/>
          </a:bodyPr>
          <a:lstStyle>
            <a:defPPr>
              <a:defRPr lang="en-US"/>
            </a:defPPr>
            <a:lvl1pPr fontAlgn="auto">
              <a:lnSpc>
                <a:spcPct val="80000"/>
              </a:lnSpc>
              <a:spcBef>
                <a:spcPts val="0"/>
              </a:spcBef>
              <a:spcAft>
                <a:spcPts val="0"/>
              </a:spcAft>
              <a:defRPr sz="2800" b="1">
                <a:solidFill>
                  <a:schemeClr val="tx1"/>
                </a:solidFill>
                <a:latin typeface="+mj-lt"/>
                <a:cs typeface="Arial" pitchFamily="34" charset="0"/>
              </a:defRPr>
            </a:lvl1pPr>
            <a:lvl2pPr fontAlgn="base">
              <a:spcBef>
                <a:spcPct val="0"/>
              </a:spcBef>
              <a:spcAft>
                <a:spcPct val="0"/>
              </a:spcAft>
              <a:defRPr sz="2800" b="1">
                <a:solidFill>
                  <a:srgbClr val="6F6F6F"/>
                </a:solidFill>
                <a:latin typeface="Arial" charset="0"/>
                <a:cs typeface="Arial" charset="0"/>
              </a:defRPr>
            </a:lvl2pPr>
            <a:lvl3pPr fontAlgn="base">
              <a:spcBef>
                <a:spcPct val="0"/>
              </a:spcBef>
              <a:spcAft>
                <a:spcPct val="0"/>
              </a:spcAft>
              <a:defRPr sz="2800" b="1">
                <a:solidFill>
                  <a:srgbClr val="6F6F6F"/>
                </a:solidFill>
                <a:latin typeface="Arial" charset="0"/>
                <a:cs typeface="Arial" charset="0"/>
              </a:defRPr>
            </a:lvl3pPr>
            <a:lvl4pPr fontAlgn="base">
              <a:spcBef>
                <a:spcPct val="0"/>
              </a:spcBef>
              <a:spcAft>
                <a:spcPct val="0"/>
              </a:spcAft>
              <a:defRPr sz="2800" b="1">
                <a:solidFill>
                  <a:srgbClr val="6F6F6F"/>
                </a:solidFill>
                <a:latin typeface="Arial" charset="0"/>
                <a:cs typeface="Arial" charset="0"/>
              </a:defRPr>
            </a:lvl4pPr>
            <a:lvl5pPr fontAlgn="base">
              <a:spcBef>
                <a:spcPct val="0"/>
              </a:spcBef>
              <a:spcAft>
                <a:spcPct val="0"/>
              </a:spcAft>
              <a:defRPr sz="2800" b="1">
                <a:solidFill>
                  <a:srgbClr val="6F6F6F"/>
                </a:solidFill>
                <a:latin typeface="Arial" charset="0"/>
                <a:cs typeface="Arial" charset="0"/>
              </a:defRPr>
            </a:lvl5pPr>
            <a:lvl6pPr marL="457200" fontAlgn="base">
              <a:spcBef>
                <a:spcPct val="0"/>
              </a:spcBef>
              <a:spcAft>
                <a:spcPct val="0"/>
              </a:spcAft>
              <a:defRPr sz="2800" b="1">
                <a:solidFill>
                  <a:srgbClr val="17375E"/>
                </a:solidFill>
                <a:latin typeface="Arial" charset="0"/>
                <a:cs typeface="Arial" charset="0"/>
              </a:defRPr>
            </a:lvl6pPr>
            <a:lvl7pPr marL="914400" fontAlgn="base">
              <a:spcBef>
                <a:spcPct val="0"/>
              </a:spcBef>
              <a:spcAft>
                <a:spcPct val="0"/>
              </a:spcAft>
              <a:defRPr sz="2800" b="1">
                <a:solidFill>
                  <a:srgbClr val="17375E"/>
                </a:solidFill>
                <a:latin typeface="Arial" charset="0"/>
                <a:cs typeface="Arial" charset="0"/>
              </a:defRPr>
            </a:lvl7pPr>
            <a:lvl8pPr marL="1371600" fontAlgn="base">
              <a:spcBef>
                <a:spcPct val="0"/>
              </a:spcBef>
              <a:spcAft>
                <a:spcPct val="0"/>
              </a:spcAft>
              <a:defRPr sz="2800" b="1">
                <a:solidFill>
                  <a:srgbClr val="17375E"/>
                </a:solidFill>
                <a:latin typeface="Arial" charset="0"/>
                <a:cs typeface="Arial" charset="0"/>
              </a:defRPr>
            </a:lvl8pPr>
            <a:lvl9pPr marL="1828800" fontAlgn="base">
              <a:spcBef>
                <a:spcPct val="0"/>
              </a:spcBef>
              <a:spcAft>
                <a:spcPct val="0"/>
              </a:spcAft>
              <a:defRPr sz="2800" b="1">
                <a:solidFill>
                  <a:srgbClr val="17375E"/>
                </a:solidFill>
                <a:latin typeface="Arial" charset="0"/>
                <a:cs typeface="Arial" charset="0"/>
              </a:defRPr>
            </a:lvl9pPr>
          </a:lstStyle>
          <a:p>
            <a:r>
              <a:rPr lang="en-US" sz="2000" dirty="0"/>
              <a:t>NAP-Investigation Support Form-ISRF-1 Annex - 5 </a:t>
            </a:r>
          </a:p>
        </p:txBody>
      </p:sp>
      <p:sp>
        <p:nvSpPr>
          <p:cNvPr id="2" name="Date Placeholder 1"/>
          <p:cNvSpPr>
            <a:spLocks noGrp="1"/>
          </p:cNvSpPr>
          <p:nvPr>
            <p:ph type="dt" sz="half" idx="10"/>
          </p:nvPr>
        </p:nvSpPr>
        <p:spPr/>
        <p:txBody>
          <a:bodyPr/>
          <a:lstStyle/>
          <a:p>
            <a:pPr>
              <a:defRPr/>
            </a:pPr>
            <a:fld id="{10B0102A-F8E6-4ED7-97E3-0610381B9BA7}" type="datetime1">
              <a:rPr lang="en-GB" smtClean="0"/>
              <a:t>01/02/2017</a:t>
            </a:fld>
            <a:endParaRPr lang="en-GB" dirty="0"/>
          </a:p>
        </p:txBody>
      </p:sp>
      <p:sp>
        <p:nvSpPr>
          <p:cNvPr id="6" name="Footer Placeholder 5"/>
          <p:cNvSpPr>
            <a:spLocks noGrp="1"/>
          </p:cNvSpPr>
          <p:nvPr>
            <p:ph type="ftr" sz="quarter" idx="11"/>
          </p:nvPr>
        </p:nvSpPr>
        <p:spPr/>
        <p:txBody>
          <a:bodyPr/>
          <a:lstStyle/>
          <a:p>
            <a:pPr>
              <a:defRPr/>
            </a:pPr>
            <a:r>
              <a:rPr lang="en-GB" smtClean="0"/>
              <a:t>MCFU</a:t>
            </a:r>
            <a:endParaRPr lang="en-GB"/>
          </a:p>
        </p:txBody>
      </p:sp>
      <p:sp>
        <p:nvSpPr>
          <p:cNvPr id="5" name="Slide Number Placeholder 4"/>
          <p:cNvSpPr>
            <a:spLocks noGrp="1"/>
          </p:cNvSpPr>
          <p:nvPr>
            <p:ph type="sldNum" sz="quarter" idx="12"/>
          </p:nvPr>
        </p:nvSpPr>
        <p:spPr/>
        <p:txBody>
          <a:bodyPr/>
          <a:lstStyle/>
          <a:p>
            <a:pPr>
              <a:defRPr/>
            </a:pPr>
            <a:fld id="{BEA4FCAD-A84A-4172-AEC7-B2111AB1C425}" type="slidenum">
              <a:rPr lang="en-GB" smtClean="0"/>
              <a:pPr>
                <a:defRPr/>
              </a:pPr>
              <a:t>53</a:t>
            </a:fld>
            <a:endParaRPr lang="en-GB" dirty="0"/>
          </a:p>
        </p:txBody>
      </p:sp>
    </p:spTree>
    <p:extLst>
      <p:ext uri="{BB962C8B-B14F-4D97-AF65-F5344CB8AC3E}">
        <p14:creationId xmlns:p14="http://schemas.microsoft.com/office/powerpoint/2010/main" val="297005495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pPr>
              <a:defRPr/>
            </a:pPr>
            <a:fld id="{95B73C57-C082-4588-B4F5-3B50694421EE}" type="datetime1">
              <a:rPr lang="en-GB" smtClean="0"/>
              <a:t>01/02/2017</a:t>
            </a:fld>
            <a:endParaRPr lang="en-GB" dirty="0"/>
          </a:p>
        </p:txBody>
      </p:sp>
      <p:sp>
        <p:nvSpPr>
          <p:cNvPr id="7" name="Footer Placeholder 6"/>
          <p:cNvSpPr>
            <a:spLocks noGrp="1"/>
          </p:cNvSpPr>
          <p:nvPr>
            <p:ph type="ftr" sz="quarter" idx="11"/>
          </p:nvPr>
        </p:nvSpPr>
        <p:spPr/>
        <p:txBody>
          <a:bodyPr/>
          <a:lstStyle/>
          <a:p>
            <a:pPr>
              <a:defRPr/>
            </a:pPr>
            <a:r>
              <a:rPr lang="en-GB" smtClean="0"/>
              <a:t>MCFU</a:t>
            </a:r>
            <a:endParaRPr lang="en-GB"/>
          </a:p>
        </p:txBody>
      </p:sp>
      <p:sp>
        <p:nvSpPr>
          <p:cNvPr id="6" name="Slide Number Placeholder 5"/>
          <p:cNvSpPr>
            <a:spLocks noGrp="1"/>
          </p:cNvSpPr>
          <p:nvPr>
            <p:ph type="sldNum" sz="quarter" idx="12"/>
          </p:nvPr>
        </p:nvSpPr>
        <p:spPr/>
        <p:txBody>
          <a:bodyPr/>
          <a:lstStyle/>
          <a:p>
            <a:pPr>
              <a:defRPr/>
            </a:pPr>
            <a:fld id="{F5E4BA37-7F9A-42B1-BE85-808B4A636C75}" type="slidenum">
              <a:rPr lang="en-GB" smtClean="0"/>
              <a:pPr>
                <a:defRPr/>
              </a:pPr>
              <a:t>54</a:t>
            </a:fld>
            <a:endParaRPr lang="en-GB" dirty="0"/>
          </a:p>
        </p:txBody>
      </p:sp>
      <p:sp>
        <p:nvSpPr>
          <p:cNvPr id="2" name="Title 1"/>
          <p:cNvSpPr>
            <a:spLocks noGrp="1"/>
          </p:cNvSpPr>
          <p:nvPr>
            <p:ph type="title" idx="4294967295"/>
          </p:nvPr>
        </p:nvSpPr>
        <p:spPr>
          <a:xfrm>
            <a:off x="0" y="333375"/>
            <a:ext cx="9144000" cy="533400"/>
          </a:xfrm>
        </p:spPr>
        <p:txBody>
          <a:bodyPr>
            <a:normAutofit fontScale="90000"/>
          </a:bodyPr>
          <a:lstStyle/>
          <a:p>
            <a:pPr algn="ctr"/>
            <a:r>
              <a:rPr lang="en-US" sz="2400" dirty="0" smtClean="0">
                <a:solidFill>
                  <a:srgbClr val="0070C0"/>
                </a:solidFill>
              </a:rPr>
              <a:t/>
            </a:r>
            <a:br>
              <a:rPr lang="en-US" sz="2400" dirty="0" smtClean="0">
                <a:solidFill>
                  <a:srgbClr val="0070C0"/>
                </a:solidFill>
              </a:rPr>
            </a:br>
            <a:endParaRPr lang="en-US" sz="2400" dirty="0">
              <a:solidFill>
                <a:srgbClr val="0070C0"/>
              </a:solidFill>
            </a:endParaRPr>
          </a:p>
        </p:txBody>
      </p:sp>
      <p:pic>
        <p:nvPicPr>
          <p:cNvPr id="2049"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836712"/>
            <a:ext cx="7331149" cy="5904656"/>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2"/>
          <p:cNvSpPr txBox="1">
            <a:spLocks noChangeArrowheads="1"/>
          </p:cNvSpPr>
          <p:nvPr/>
        </p:nvSpPr>
        <p:spPr bwMode="auto">
          <a:xfrm>
            <a:off x="539552" y="116632"/>
            <a:ext cx="6696744" cy="1126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rmAutofit/>
          </a:bodyPr>
          <a:lstStyle>
            <a:defPPr>
              <a:defRPr lang="en-US"/>
            </a:defPPr>
            <a:lvl1pPr fontAlgn="auto">
              <a:lnSpc>
                <a:spcPct val="80000"/>
              </a:lnSpc>
              <a:spcBef>
                <a:spcPts val="0"/>
              </a:spcBef>
              <a:spcAft>
                <a:spcPts val="0"/>
              </a:spcAft>
              <a:defRPr sz="2800" b="1">
                <a:solidFill>
                  <a:schemeClr val="tx1"/>
                </a:solidFill>
                <a:latin typeface="+mj-lt"/>
                <a:cs typeface="Arial" pitchFamily="34" charset="0"/>
              </a:defRPr>
            </a:lvl1pPr>
            <a:lvl2pPr fontAlgn="base">
              <a:spcBef>
                <a:spcPct val="0"/>
              </a:spcBef>
              <a:spcAft>
                <a:spcPct val="0"/>
              </a:spcAft>
              <a:defRPr sz="2800" b="1">
                <a:solidFill>
                  <a:srgbClr val="6F6F6F"/>
                </a:solidFill>
                <a:latin typeface="Arial" charset="0"/>
                <a:cs typeface="Arial" charset="0"/>
              </a:defRPr>
            </a:lvl2pPr>
            <a:lvl3pPr fontAlgn="base">
              <a:spcBef>
                <a:spcPct val="0"/>
              </a:spcBef>
              <a:spcAft>
                <a:spcPct val="0"/>
              </a:spcAft>
              <a:defRPr sz="2800" b="1">
                <a:solidFill>
                  <a:srgbClr val="6F6F6F"/>
                </a:solidFill>
                <a:latin typeface="Arial" charset="0"/>
                <a:cs typeface="Arial" charset="0"/>
              </a:defRPr>
            </a:lvl3pPr>
            <a:lvl4pPr fontAlgn="base">
              <a:spcBef>
                <a:spcPct val="0"/>
              </a:spcBef>
              <a:spcAft>
                <a:spcPct val="0"/>
              </a:spcAft>
              <a:defRPr sz="2800" b="1">
                <a:solidFill>
                  <a:srgbClr val="6F6F6F"/>
                </a:solidFill>
                <a:latin typeface="Arial" charset="0"/>
                <a:cs typeface="Arial" charset="0"/>
              </a:defRPr>
            </a:lvl4pPr>
            <a:lvl5pPr fontAlgn="base">
              <a:spcBef>
                <a:spcPct val="0"/>
              </a:spcBef>
              <a:spcAft>
                <a:spcPct val="0"/>
              </a:spcAft>
              <a:defRPr sz="2800" b="1">
                <a:solidFill>
                  <a:srgbClr val="6F6F6F"/>
                </a:solidFill>
                <a:latin typeface="Arial" charset="0"/>
                <a:cs typeface="Arial" charset="0"/>
              </a:defRPr>
            </a:lvl5pPr>
            <a:lvl6pPr marL="457200" fontAlgn="base">
              <a:spcBef>
                <a:spcPct val="0"/>
              </a:spcBef>
              <a:spcAft>
                <a:spcPct val="0"/>
              </a:spcAft>
              <a:defRPr sz="2800" b="1">
                <a:solidFill>
                  <a:srgbClr val="17375E"/>
                </a:solidFill>
                <a:latin typeface="Arial" charset="0"/>
                <a:cs typeface="Arial" charset="0"/>
              </a:defRPr>
            </a:lvl6pPr>
            <a:lvl7pPr marL="914400" fontAlgn="base">
              <a:spcBef>
                <a:spcPct val="0"/>
              </a:spcBef>
              <a:spcAft>
                <a:spcPct val="0"/>
              </a:spcAft>
              <a:defRPr sz="2800" b="1">
                <a:solidFill>
                  <a:srgbClr val="17375E"/>
                </a:solidFill>
                <a:latin typeface="Arial" charset="0"/>
                <a:cs typeface="Arial" charset="0"/>
              </a:defRPr>
            </a:lvl7pPr>
            <a:lvl8pPr marL="1371600" fontAlgn="base">
              <a:spcBef>
                <a:spcPct val="0"/>
              </a:spcBef>
              <a:spcAft>
                <a:spcPct val="0"/>
              </a:spcAft>
              <a:defRPr sz="2800" b="1">
                <a:solidFill>
                  <a:srgbClr val="17375E"/>
                </a:solidFill>
                <a:latin typeface="Arial" charset="0"/>
                <a:cs typeface="Arial" charset="0"/>
              </a:defRPr>
            </a:lvl8pPr>
            <a:lvl9pPr marL="1828800" fontAlgn="base">
              <a:spcBef>
                <a:spcPct val="0"/>
              </a:spcBef>
              <a:spcAft>
                <a:spcPct val="0"/>
              </a:spcAft>
              <a:defRPr sz="2800" b="1">
                <a:solidFill>
                  <a:srgbClr val="17375E"/>
                </a:solidFill>
                <a:latin typeface="Arial" charset="0"/>
                <a:cs typeface="Arial" charset="0"/>
              </a:defRPr>
            </a:lvl9pPr>
          </a:lstStyle>
          <a:p>
            <a:r>
              <a:rPr lang="en-US" sz="2000" dirty="0"/>
              <a:t>Advance Money – AM1 Annex - </a:t>
            </a:r>
            <a:r>
              <a:rPr lang="en-US" sz="2000" dirty="0" smtClean="0"/>
              <a:t>5</a:t>
            </a:r>
            <a:r>
              <a:rPr lang="en-US" sz="2000" dirty="0"/>
              <a:t/>
            </a:r>
            <a:br>
              <a:rPr lang="en-US" sz="2000" dirty="0"/>
            </a:br>
            <a:endParaRPr lang="en-US" sz="2000" dirty="0"/>
          </a:p>
        </p:txBody>
      </p:sp>
    </p:spTree>
    <p:extLst>
      <p:ext uri="{BB962C8B-B14F-4D97-AF65-F5344CB8AC3E}">
        <p14:creationId xmlns:p14="http://schemas.microsoft.com/office/powerpoint/2010/main" val="4077187263"/>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684784"/>
            <a:ext cx="7128792" cy="6128592"/>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2"/>
          <p:cNvSpPr txBox="1">
            <a:spLocks noChangeArrowheads="1"/>
          </p:cNvSpPr>
          <p:nvPr/>
        </p:nvSpPr>
        <p:spPr bwMode="auto">
          <a:xfrm>
            <a:off x="611560" y="44624"/>
            <a:ext cx="6696744" cy="781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rmAutofit/>
          </a:bodyPr>
          <a:lstStyle>
            <a:defPPr>
              <a:defRPr lang="en-US"/>
            </a:defPPr>
            <a:lvl1pPr fontAlgn="auto">
              <a:lnSpc>
                <a:spcPct val="80000"/>
              </a:lnSpc>
              <a:spcBef>
                <a:spcPts val="0"/>
              </a:spcBef>
              <a:spcAft>
                <a:spcPts val="0"/>
              </a:spcAft>
              <a:defRPr sz="2800" b="1">
                <a:solidFill>
                  <a:schemeClr val="tx1"/>
                </a:solidFill>
                <a:latin typeface="+mj-lt"/>
                <a:cs typeface="Arial" pitchFamily="34" charset="0"/>
              </a:defRPr>
            </a:lvl1pPr>
            <a:lvl2pPr fontAlgn="base">
              <a:spcBef>
                <a:spcPct val="0"/>
              </a:spcBef>
              <a:spcAft>
                <a:spcPct val="0"/>
              </a:spcAft>
              <a:defRPr sz="2800" b="1">
                <a:solidFill>
                  <a:srgbClr val="6F6F6F"/>
                </a:solidFill>
                <a:latin typeface="Arial" charset="0"/>
                <a:cs typeface="Arial" charset="0"/>
              </a:defRPr>
            </a:lvl2pPr>
            <a:lvl3pPr fontAlgn="base">
              <a:spcBef>
                <a:spcPct val="0"/>
              </a:spcBef>
              <a:spcAft>
                <a:spcPct val="0"/>
              </a:spcAft>
              <a:defRPr sz="2800" b="1">
                <a:solidFill>
                  <a:srgbClr val="6F6F6F"/>
                </a:solidFill>
                <a:latin typeface="Arial" charset="0"/>
                <a:cs typeface="Arial" charset="0"/>
              </a:defRPr>
            </a:lvl3pPr>
            <a:lvl4pPr fontAlgn="base">
              <a:spcBef>
                <a:spcPct val="0"/>
              </a:spcBef>
              <a:spcAft>
                <a:spcPct val="0"/>
              </a:spcAft>
              <a:defRPr sz="2800" b="1">
                <a:solidFill>
                  <a:srgbClr val="6F6F6F"/>
                </a:solidFill>
                <a:latin typeface="Arial" charset="0"/>
                <a:cs typeface="Arial" charset="0"/>
              </a:defRPr>
            </a:lvl4pPr>
            <a:lvl5pPr fontAlgn="base">
              <a:spcBef>
                <a:spcPct val="0"/>
              </a:spcBef>
              <a:spcAft>
                <a:spcPct val="0"/>
              </a:spcAft>
              <a:defRPr sz="2800" b="1">
                <a:solidFill>
                  <a:srgbClr val="6F6F6F"/>
                </a:solidFill>
                <a:latin typeface="Arial" charset="0"/>
                <a:cs typeface="Arial" charset="0"/>
              </a:defRPr>
            </a:lvl5pPr>
            <a:lvl6pPr marL="457200" fontAlgn="base">
              <a:spcBef>
                <a:spcPct val="0"/>
              </a:spcBef>
              <a:spcAft>
                <a:spcPct val="0"/>
              </a:spcAft>
              <a:defRPr sz="2800" b="1">
                <a:solidFill>
                  <a:srgbClr val="17375E"/>
                </a:solidFill>
                <a:latin typeface="Arial" charset="0"/>
                <a:cs typeface="Arial" charset="0"/>
              </a:defRPr>
            </a:lvl6pPr>
            <a:lvl7pPr marL="914400" fontAlgn="base">
              <a:spcBef>
                <a:spcPct val="0"/>
              </a:spcBef>
              <a:spcAft>
                <a:spcPct val="0"/>
              </a:spcAft>
              <a:defRPr sz="2800" b="1">
                <a:solidFill>
                  <a:srgbClr val="17375E"/>
                </a:solidFill>
                <a:latin typeface="Arial" charset="0"/>
                <a:cs typeface="Arial" charset="0"/>
              </a:defRPr>
            </a:lvl7pPr>
            <a:lvl8pPr marL="1371600" fontAlgn="base">
              <a:spcBef>
                <a:spcPct val="0"/>
              </a:spcBef>
              <a:spcAft>
                <a:spcPct val="0"/>
              </a:spcAft>
              <a:defRPr sz="2800" b="1">
                <a:solidFill>
                  <a:srgbClr val="17375E"/>
                </a:solidFill>
                <a:latin typeface="Arial" charset="0"/>
                <a:cs typeface="Arial" charset="0"/>
              </a:defRPr>
            </a:lvl8pPr>
            <a:lvl9pPr marL="1828800" fontAlgn="base">
              <a:spcBef>
                <a:spcPct val="0"/>
              </a:spcBef>
              <a:spcAft>
                <a:spcPct val="0"/>
              </a:spcAft>
              <a:defRPr sz="2800" b="1">
                <a:solidFill>
                  <a:srgbClr val="17375E"/>
                </a:solidFill>
                <a:latin typeface="Arial" charset="0"/>
                <a:cs typeface="Arial" charset="0"/>
              </a:defRPr>
            </a:lvl9pPr>
          </a:lstStyle>
          <a:p>
            <a:r>
              <a:rPr lang="en-US" sz="2000" dirty="0"/>
              <a:t>Advance Money – AM2 Annex - 5 </a:t>
            </a:r>
            <a:r>
              <a:rPr lang="en-US" sz="2000" dirty="0" smtClean="0"/>
              <a:t> </a:t>
            </a:r>
            <a:endParaRPr lang="en-US" sz="2000" dirty="0"/>
          </a:p>
        </p:txBody>
      </p:sp>
      <p:sp>
        <p:nvSpPr>
          <p:cNvPr id="2" name="Date Placeholder 1"/>
          <p:cNvSpPr>
            <a:spLocks noGrp="1"/>
          </p:cNvSpPr>
          <p:nvPr>
            <p:ph type="dt" sz="half" idx="10"/>
          </p:nvPr>
        </p:nvSpPr>
        <p:spPr/>
        <p:txBody>
          <a:bodyPr/>
          <a:lstStyle/>
          <a:p>
            <a:pPr>
              <a:defRPr/>
            </a:pPr>
            <a:fld id="{A43FE2F0-3FFB-4B71-8113-DFDCE0286665}" type="datetime1">
              <a:rPr lang="en-GB" smtClean="0"/>
              <a:t>01/02/2017</a:t>
            </a:fld>
            <a:endParaRPr lang="en-GB" dirty="0"/>
          </a:p>
        </p:txBody>
      </p:sp>
      <p:sp>
        <p:nvSpPr>
          <p:cNvPr id="5" name="Footer Placeholder 4"/>
          <p:cNvSpPr>
            <a:spLocks noGrp="1"/>
          </p:cNvSpPr>
          <p:nvPr>
            <p:ph type="ftr" sz="quarter" idx="11"/>
          </p:nvPr>
        </p:nvSpPr>
        <p:spPr/>
        <p:txBody>
          <a:bodyPr/>
          <a:lstStyle/>
          <a:p>
            <a:pPr>
              <a:defRPr/>
            </a:pPr>
            <a:r>
              <a:rPr lang="en-GB" smtClean="0"/>
              <a:t>MCFU</a:t>
            </a:r>
            <a:endParaRPr lang="en-GB"/>
          </a:p>
        </p:txBody>
      </p:sp>
      <p:sp>
        <p:nvSpPr>
          <p:cNvPr id="4" name="Slide Number Placeholder 3"/>
          <p:cNvSpPr>
            <a:spLocks noGrp="1"/>
          </p:cNvSpPr>
          <p:nvPr>
            <p:ph type="sldNum" sz="quarter" idx="12"/>
          </p:nvPr>
        </p:nvSpPr>
        <p:spPr/>
        <p:txBody>
          <a:bodyPr/>
          <a:lstStyle/>
          <a:p>
            <a:pPr>
              <a:defRPr/>
            </a:pPr>
            <a:fld id="{F5E4BA37-7F9A-42B1-BE85-808B4A636C75}" type="slidenum">
              <a:rPr lang="en-GB" smtClean="0"/>
              <a:pPr>
                <a:defRPr/>
              </a:pPr>
              <a:t>55</a:t>
            </a:fld>
            <a:endParaRPr lang="en-GB" dirty="0"/>
          </a:p>
        </p:txBody>
      </p:sp>
    </p:spTree>
    <p:extLst>
      <p:ext uri="{BB962C8B-B14F-4D97-AF65-F5344CB8AC3E}">
        <p14:creationId xmlns:p14="http://schemas.microsoft.com/office/powerpoint/2010/main" val="1309174864"/>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620688"/>
            <a:ext cx="8856984" cy="60486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2"/>
          <p:cNvSpPr txBox="1">
            <a:spLocks noChangeArrowheads="1"/>
          </p:cNvSpPr>
          <p:nvPr/>
        </p:nvSpPr>
        <p:spPr bwMode="auto">
          <a:xfrm>
            <a:off x="212169" y="30480"/>
            <a:ext cx="8138864" cy="590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rmAutofit/>
          </a:bodyPr>
          <a:lstStyle>
            <a:defPPr>
              <a:defRPr lang="en-US"/>
            </a:defPPr>
            <a:lvl1pPr fontAlgn="auto">
              <a:lnSpc>
                <a:spcPct val="80000"/>
              </a:lnSpc>
              <a:spcBef>
                <a:spcPts val="0"/>
              </a:spcBef>
              <a:spcAft>
                <a:spcPts val="0"/>
              </a:spcAft>
              <a:defRPr sz="2800" b="1">
                <a:solidFill>
                  <a:schemeClr val="tx1"/>
                </a:solidFill>
                <a:latin typeface="+mj-lt"/>
                <a:cs typeface="Arial" pitchFamily="34" charset="0"/>
              </a:defRPr>
            </a:lvl1pPr>
            <a:lvl2pPr fontAlgn="base">
              <a:spcBef>
                <a:spcPct val="0"/>
              </a:spcBef>
              <a:spcAft>
                <a:spcPct val="0"/>
              </a:spcAft>
              <a:defRPr sz="2800" b="1">
                <a:solidFill>
                  <a:srgbClr val="6F6F6F"/>
                </a:solidFill>
                <a:latin typeface="Arial" charset="0"/>
                <a:cs typeface="Arial" charset="0"/>
              </a:defRPr>
            </a:lvl2pPr>
            <a:lvl3pPr fontAlgn="base">
              <a:spcBef>
                <a:spcPct val="0"/>
              </a:spcBef>
              <a:spcAft>
                <a:spcPct val="0"/>
              </a:spcAft>
              <a:defRPr sz="2800" b="1">
                <a:solidFill>
                  <a:srgbClr val="6F6F6F"/>
                </a:solidFill>
                <a:latin typeface="Arial" charset="0"/>
                <a:cs typeface="Arial" charset="0"/>
              </a:defRPr>
            </a:lvl3pPr>
            <a:lvl4pPr fontAlgn="base">
              <a:spcBef>
                <a:spcPct val="0"/>
              </a:spcBef>
              <a:spcAft>
                <a:spcPct val="0"/>
              </a:spcAft>
              <a:defRPr sz="2800" b="1">
                <a:solidFill>
                  <a:srgbClr val="6F6F6F"/>
                </a:solidFill>
                <a:latin typeface="Arial" charset="0"/>
                <a:cs typeface="Arial" charset="0"/>
              </a:defRPr>
            </a:lvl4pPr>
            <a:lvl5pPr fontAlgn="base">
              <a:spcBef>
                <a:spcPct val="0"/>
              </a:spcBef>
              <a:spcAft>
                <a:spcPct val="0"/>
              </a:spcAft>
              <a:defRPr sz="2800" b="1">
                <a:solidFill>
                  <a:srgbClr val="6F6F6F"/>
                </a:solidFill>
                <a:latin typeface="Arial" charset="0"/>
                <a:cs typeface="Arial" charset="0"/>
              </a:defRPr>
            </a:lvl5pPr>
            <a:lvl6pPr marL="457200" fontAlgn="base">
              <a:spcBef>
                <a:spcPct val="0"/>
              </a:spcBef>
              <a:spcAft>
                <a:spcPct val="0"/>
              </a:spcAft>
              <a:defRPr sz="2800" b="1">
                <a:solidFill>
                  <a:srgbClr val="17375E"/>
                </a:solidFill>
                <a:latin typeface="Arial" charset="0"/>
                <a:cs typeface="Arial" charset="0"/>
              </a:defRPr>
            </a:lvl6pPr>
            <a:lvl7pPr marL="914400" fontAlgn="base">
              <a:spcBef>
                <a:spcPct val="0"/>
              </a:spcBef>
              <a:spcAft>
                <a:spcPct val="0"/>
              </a:spcAft>
              <a:defRPr sz="2800" b="1">
                <a:solidFill>
                  <a:srgbClr val="17375E"/>
                </a:solidFill>
                <a:latin typeface="Arial" charset="0"/>
                <a:cs typeface="Arial" charset="0"/>
              </a:defRPr>
            </a:lvl7pPr>
            <a:lvl8pPr marL="1371600" fontAlgn="base">
              <a:spcBef>
                <a:spcPct val="0"/>
              </a:spcBef>
              <a:spcAft>
                <a:spcPct val="0"/>
              </a:spcAft>
              <a:defRPr sz="2800" b="1">
                <a:solidFill>
                  <a:srgbClr val="17375E"/>
                </a:solidFill>
                <a:latin typeface="Arial" charset="0"/>
                <a:cs typeface="Arial" charset="0"/>
              </a:defRPr>
            </a:lvl8pPr>
            <a:lvl9pPr marL="1828800" fontAlgn="base">
              <a:spcBef>
                <a:spcPct val="0"/>
              </a:spcBef>
              <a:spcAft>
                <a:spcPct val="0"/>
              </a:spcAft>
              <a:defRPr sz="2800" b="1">
                <a:solidFill>
                  <a:srgbClr val="17375E"/>
                </a:solidFill>
                <a:latin typeface="Arial" charset="0"/>
                <a:cs typeface="Arial" charset="0"/>
              </a:defRPr>
            </a:lvl9pPr>
          </a:lstStyle>
          <a:p>
            <a:r>
              <a:rPr lang="en-US" sz="2000" dirty="0"/>
              <a:t>Advance Money – AM3 Annex - 5 </a:t>
            </a:r>
            <a:br>
              <a:rPr lang="en-US" sz="2000" dirty="0"/>
            </a:br>
            <a:endParaRPr lang="en-US" sz="2000" dirty="0"/>
          </a:p>
        </p:txBody>
      </p:sp>
      <p:sp>
        <p:nvSpPr>
          <p:cNvPr id="2" name="Date Placeholder 1"/>
          <p:cNvSpPr>
            <a:spLocks noGrp="1"/>
          </p:cNvSpPr>
          <p:nvPr>
            <p:ph type="dt" sz="half" idx="10"/>
          </p:nvPr>
        </p:nvSpPr>
        <p:spPr/>
        <p:txBody>
          <a:bodyPr/>
          <a:lstStyle/>
          <a:p>
            <a:pPr>
              <a:defRPr/>
            </a:pPr>
            <a:fld id="{1D3E3B01-7996-43F3-8E1F-719856FD7D66}" type="datetime1">
              <a:rPr lang="en-GB" smtClean="0"/>
              <a:t>01/02/2017</a:t>
            </a:fld>
            <a:endParaRPr lang="en-GB" dirty="0"/>
          </a:p>
        </p:txBody>
      </p:sp>
      <p:sp>
        <p:nvSpPr>
          <p:cNvPr id="6" name="Footer Placeholder 5"/>
          <p:cNvSpPr>
            <a:spLocks noGrp="1"/>
          </p:cNvSpPr>
          <p:nvPr>
            <p:ph type="ftr" sz="quarter" idx="11"/>
          </p:nvPr>
        </p:nvSpPr>
        <p:spPr/>
        <p:txBody>
          <a:bodyPr/>
          <a:lstStyle/>
          <a:p>
            <a:pPr>
              <a:defRPr/>
            </a:pPr>
            <a:r>
              <a:rPr lang="en-GB" smtClean="0"/>
              <a:t>MCFU</a:t>
            </a:r>
            <a:endParaRPr lang="en-GB"/>
          </a:p>
        </p:txBody>
      </p:sp>
      <p:sp>
        <p:nvSpPr>
          <p:cNvPr id="5" name="Slide Number Placeholder 4"/>
          <p:cNvSpPr>
            <a:spLocks noGrp="1"/>
          </p:cNvSpPr>
          <p:nvPr>
            <p:ph type="sldNum" sz="quarter" idx="12"/>
          </p:nvPr>
        </p:nvSpPr>
        <p:spPr/>
        <p:txBody>
          <a:bodyPr/>
          <a:lstStyle/>
          <a:p>
            <a:pPr>
              <a:defRPr/>
            </a:pPr>
            <a:fld id="{F5E4BA37-7F9A-42B1-BE85-808B4A636C75}" type="slidenum">
              <a:rPr lang="en-GB" smtClean="0"/>
              <a:pPr>
                <a:defRPr/>
              </a:pPr>
              <a:t>56</a:t>
            </a:fld>
            <a:endParaRPr lang="en-GB" dirty="0"/>
          </a:p>
        </p:txBody>
      </p:sp>
    </p:spTree>
    <p:extLst>
      <p:ext uri="{BB962C8B-B14F-4D97-AF65-F5344CB8AC3E}">
        <p14:creationId xmlns:p14="http://schemas.microsoft.com/office/powerpoint/2010/main" val="2839226249"/>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27584" y="908720"/>
            <a:ext cx="7776864" cy="576064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a:spLocks noChangeArrowheads="1"/>
          </p:cNvSpPr>
          <p:nvPr/>
        </p:nvSpPr>
        <p:spPr bwMode="auto">
          <a:xfrm>
            <a:off x="755576" y="116632"/>
            <a:ext cx="7848872" cy="7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rmAutofit/>
          </a:bodyPr>
          <a:lstStyle>
            <a:defPPr>
              <a:defRPr lang="en-US"/>
            </a:defPPr>
            <a:lvl1pPr fontAlgn="auto">
              <a:lnSpc>
                <a:spcPct val="80000"/>
              </a:lnSpc>
              <a:spcBef>
                <a:spcPts val="0"/>
              </a:spcBef>
              <a:spcAft>
                <a:spcPts val="0"/>
              </a:spcAft>
              <a:defRPr sz="2800" b="1">
                <a:solidFill>
                  <a:schemeClr val="tx1"/>
                </a:solidFill>
                <a:latin typeface="+mj-lt"/>
                <a:cs typeface="Arial" pitchFamily="34" charset="0"/>
              </a:defRPr>
            </a:lvl1pPr>
            <a:lvl2pPr fontAlgn="base">
              <a:spcBef>
                <a:spcPct val="0"/>
              </a:spcBef>
              <a:spcAft>
                <a:spcPct val="0"/>
              </a:spcAft>
              <a:defRPr sz="2800" b="1">
                <a:solidFill>
                  <a:srgbClr val="6F6F6F"/>
                </a:solidFill>
                <a:latin typeface="Arial" charset="0"/>
                <a:cs typeface="Arial" charset="0"/>
              </a:defRPr>
            </a:lvl2pPr>
            <a:lvl3pPr fontAlgn="base">
              <a:spcBef>
                <a:spcPct val="0"/>
              </a:spcBef>
              <a:spcAft>
                <a:spcPct val="0"/>
              </a:spcAft>
              <a:defRPr sz="2800" b="1">
                <a:solidFill>
                  <a:srgbClr val="6F6F6F"/>
                </a:solidFill>
                <a:latin typeface="Arial" charset="0"/>
                <a:cs typeface="Arial" charset="0"/>
              </a:defRPr>
            </a:lvl3pPr>
            <a:lvl4pPr fontAlgn="base">
              <a:spcBef>
                <a:spcPct val="0"/>
              </a:spcBef>
              <a:spcAft>
                <a:spcPct val="0"/>
              </a:spcAft>
              <a:defRPr sz="2800" b="1">
                <a:solidFill>
                  <a:srgbClr val="6F6F6F"/>
                </a:solidFill>
                <a:latin typeface="Arial" charset="0"/>
                <a:cs typeface="Arial" charset="0"/>
              </a:defRPr>
            </a:lvl4pPr>
            <a:lvl5pPr fontAlgn="base">
              <a:spcBef>
                <a:spcPct val="0"/>
              </a:spcBef>
              <a:spcAft>
                <a:spcPct val="0"/>
              </a:spcAft>
              <a:defRPr sz="2800" b="1">
                <a:solidFill>
                  <a:srgbClr val="6F6F6F"/>
                </a:solidFill>
                <a:latin typeface="Arial" charset="0"/>
                <a:cs typeface="Arial" charset="0"/>
              </a:defRPr>
            </a:lvl5pPr>
            <a:lvl6pPr marL="457200" fontAlgn="base">
              <a:spcBef>
                <a:spcPct val="0"/>
              </a:spcBef>
              <a:spcAft>
                <a:spcPct val="0"/>
              </a:spcAft>
              <a:defRPr sz="2800" b="1">
                <a:solidFill>
                  <a:srgbClr val="17375E"/>
                </a:solidFill>
                <a:latin typeface="Arial" charset="0"/>
                <a:cs typeface="Arial" charset="0"/>
              </a:defRPr>
            </a:lvl6pPr>
            <a:lvl7pPr marL="914400" fontAlgn="base">
              <a:spcBef>
                <a:spcPct val="0"/>
              </a:spcBef>
              <a:spcAft>
                <a:spcPct val="0"/>
              </a:spcAft>
              <a:defRPr sz="2800" b="1">
                <a:solidFill>
                  <a:srgbClr val="17375E"/>
                </a:solidFill>
                <a:latin typeface="Arial" charset="0"/>
                <a:cs typeface="Arial" charset="0"/>
              </a:defRPr>
            </a:lvl7pPr>
            <a:lvl8pPr marL="1371600" fontAlgn="base">
              <a:spcBef>
                <a:spcPct val="0"/>
              </a:spcBef>
              <a:spcAft>
                <a:spcPct val="0"/>
              </a:spcAft>
              <a:defRPr sz="2800" b="1">
                <a:solidFill>
                  <a:srgbClr val="17375E"/>
                </a:solidFill>
                <a:latin typeface="Arial" charset="0"/>
                <a:cs typeface="Arial" charset="0"/>
              </a:defRPr>
            </a:lvl8pPr>
            <a:lvl9pPr marL="1828800" fontAlgn="base">
              <a:spcBef>
                <a:spcPct val="0"/>
              </a:spcBef>
              <a:spcAft>
                <a:spcPct val="0"/>
              </a:spcAft>
              <a:defRPr sz="2800" b="1">
                <a:solidFill>
                  <a:srgbClr val="17375E"/>
                </a:solidFill>
                <a:latin typeface="Arial" charset="0"/>
                <a:cs typeface="Arial" charset="0"/>
              </a:defRPr>
            </a:lvl9pPr>
          </a:lstStyle>
          <a:p>
            <a:pPr algn="ctr"/>
            <a:r>
              <a:rPr lang="en-US" sz="2000" dirty="0"/>
              <a:t>Authorization letter Annex - 9 </a:t>
            </a:r>
            <a:br>
              <a:rPr lang="en-US" sz="2000" dirty="0"/>
            </a:br>
            <a:endParaRPr lang="en-US" sz="2000" dirty="0"/>
          </a:p>
        </p:txBody>
      </p:sp>
      <p:sp>
        <p:nvSpPr>
          <p:cNvPr id="2" name="Date Placeholder 1"/>
          <p:cNvSpPr>
            <a:spLocks noGrp="1"/>
          </p:cNvSpPr>
          <p:nvPr>
            <p:ph type="dt" sz="half" idx="10"/>
          </p:nvPr>
        </p:nvSpPr>
        <p:spPr/>
        <p:txBody>
          <a:bodyPr/>
          <a:lstStyle/>
          <a:p>
            <a:pPr>
              <a:defRPr/>
            </a:pPr>
            <a:fld id="{EA4B2322-A6BC-481E-AC48-02DAA7EE80BD}" type="datetime1">
              <a:rPr lang="en-GB" smtClean="0"/>
              <a:t>01/02/2017</a:t>
            </a:fld>
            <a:endParaRPr lang="en-GB" dirty="0"/>
          </a:p>
        </p:txBody>
      </p:sp>
      <p:sp>
        <p:nvSpPr>
          <p:cNvPr id="6" name="Footer Placeholder 5"/>
          <p:cNvSpPr>
            <a:spLocks noGrp="1"/>
          </p:cNvSpPr>
          <p:nvPr>
            <p:ph type="ftr" sz="quarter" idx="11"/>
          </p:nvPr>
        </p:nvSpPr>
        <p:spPr/>
        <p:txBody>
          <a:bodyPr/>
          <a:lstStyle/>
          <a:p>
            <a:pPr>
              <a:defRPr/>
            </a:pPr>
            <a:r>
              <a:rPr lang="en-GB" smtClean="0"/>
              <a:t>MCFU</a:t>
            </a:r>
            <a:endParaRPr lang="en-GB"/>
          </a:p>
        </p:txBody>
      </p:sp>
      <p:sp>
        <p:nvSpPr>
          <p:cNvPr id="5" name="Slide Number Placeholder 4"/>
          <p:cNvSpPr>
            <a:spLocks noGrp="1"/>
          </p:cNvSpPr>
          <p:nvPr>
            <p:ph type="sldNum" sz="quarter" idx="12"/>
          </p:nvPr>
        </p:nvSpPr>
        <p:spPr/>
        <p:txBody>
          <a:bodyPr/>
          <a:lstStyle/>
          <a:p>
            <a:pPr>
              <a:defRPr/>
            </a:pPr>
            <a:fld id="{BEA4FCAD-A84A-4172-AEC7-B2111AB1C425}" type="slidenum">
              <a:rPr lang="en-GB" smtClean="0"/>
              <a:pPr>
                <a:defRPr/>
              </a:pPr>
              <a:t>57</a:t>
            </a:fld>
            <a:endParaRPr lang="en-GB" dirty="0"/>
          </a:p>
        </p:txBody>
      </p:sp>
    </p:spTree>
    <p:extLst>
      <p:ext uri="{BB962C8B-B14F-4D97-AF65-F5344CB8AC3E}">
        <p14:creationId xmlns:p14="http://schemas.microsoft.com/office/powerpoint/2010/main" val="560545922"/>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57200"/>
            <a:ext cx="28575" cy="9525"/>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66725"/>
            <a:ext cx="28575" cy="9525"/>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476250"/>
            <a:ext cx="28575" cy="9525"/>
          </a:xfrm>
          <a:prstGeom prst="rect">
            <a:avLst/>
          </a:prstGeom>
          <a:noFill/>
          <a:extLst>
            <a:ext uri="{909E8E84-426E-40DD-AFC4-6F175D3DCCD1}">
              <a14:hiddenFill xmlns:a14="http://schemas.microsoft.com/office/drawing/2010/main">
                <a:solidFill>
                  <a:srgbClr val="FFFFFF"/>
                </a:solidFill>
              </a14:hiddenFill>
            </a:ext>
          </a:extLst>
        </p:spPr>
      </p:pic>
      <p:pic>
        <p:nvPicPr>
          <p:cNvPr id="2049"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485775"/>
            <a:ext cx="28575" cy="9525"/>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5"/>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6"/>
          <p:cNvSpPr>
            <a:spLocks noChangeArrowheads="1"/>
          </p:cNvSpPr>
          <p:nvPr/>
        </p:nvSpPr>
        <p:spPr bwMode="auto">
          <a:xfrm>
            <a:off x="0" y="4667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ja-JP" sz="1200" b="0" i="0" u="none" strike="noStrike" cap="none" normalizeH="0" baseline="0" smtClean="0">
                <a:ln>
                  <a:noFill/>
                </a:ln>
                <a:solidFill>
                  <a:schemeClr val="tx1"/>
                </a:solidFill>
                <a:effectLst/>
                <a:latin typeface="Times New Roman" pitchFamily="18" charset="0"/>
                <a:ea typeface="MS Mincho" pitchFamily="49" charset="-128"/>
                <a:cs typeface="Times New Roman" pitchFamily="18" charset="0"/>
              </a:rPr>
              <a:t> </a:t>
            </a:r>
            <a:endParaRPr kumimoji="0" lang="en-US" altLang="ja-JP" sz="1800" b="0" i="0" u="none" strike="noStrike" cap="none" normalizeH="0" baseline="0" smtClean="0">
              <a:ln>
                <a:noFill/>
              </a:ln>
              <a:solidFill>
                <a:schemeClr val="tx1"/>
              </a:solidFill>
              <a:effectLst/>
              <a:latin typeface="Arial" pitchFamily="34" charset="0"/>
              <a:cs typeface="Arial" pitchFamily="34" charset="0"/>
            </a:endParaRPr>
          </a:p>
        </p:txBody>
      </p:sp>
      <p:sp>
        <p:nvSpPr>
          <p:cNvPr id="4" name="Rectangle 7"/>
          <p:cNvSpPr>
            <a:spLocks noChangeArrowheads="1"/>
          </p:cNvSpPr>
          <p:nvPr/>
        </p:nvSpPr>
        <p:spPr bwMode="auto">
          <a:xfrm>
            <a:off x="0" y="4762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ja-JP" sz="1200" b="0" i="0" u="none" strike="noStrike" cap="none" normalizeH="0" baseline="0" smtClean="0">
                <a:ln>
                  <a:noFill/>
                </a:ln>
                <a:solidFill>
                  <a:schemeClr val="tx1"/>
                </a:solidFill>
                <a:effectLst/>
                <a:latin typeface="Times New Roman" pitchFamily="18" charset="0"/>
                <a:ea typeface="MS Mincho" pitchFamily="49" charset="-128"/>
                <a:cs typeface="Times New Roman" pitchFamily="18" charset="0"/>
              </a:rPr>
              <a:t> </a:t>
            </a:r>
            <a:endParaRPr kumimoji="0" lang="en-US" altLang="ja-JP" sz="1800" b="0" i="0" u="none" strike="noStrike" cap="none" normalizeH="0" baseline="0" smtClean="0">
              <a:ln>
                <a:noFill/>
              </a:ln>
              <a:solidFill>
                <a:schemeClr val="tx1"/>
              </a:solidFill>
              <a:effectLst/>
              <a:latin typeface="Arial" pitchFamily="34" charset="0"/>
              <a:cs typeface="Arial" pitchFamily="34" charset="0"/>
            </a:endParaRPr>
          </a:p>
        </p:txBody>
      </p:sp>
      <p:sp>
        <p:nvSpPr>
          <p:cNvPr id="5" name="Rectangle 8"/>
          <p:cNvSpPr>
            <a:spLocks noChangeArrowheads="1"/>
          </p:cNvSpPr>
          <p:nvPr/>
        </p:nvSpPr>
        <p:spPr bwMode="auto">
          <a:xfrm>
            <a:off x="0" y="4857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ja-JP" sz="1200" b="0" i="0" u="none" strike="noStrike" cap="none" normalizeH="0" baseline="0" smtClean="0">
                <a:ln>
                  <a:noFill/>
                </a:ln>
                <a:solidFill>
                  <a:schemeClr val="tx1"/>
                </a:solidFill>
                <a:effectLst/>
                <a:latin typeface="Times New Roman" pitchFamily="18" charset="0"/>
                <a:ea typeface="MS Mincho" pitchFamily="49" charset="-128"/>
                <a:cs typeface="Times New Roman" pitchFamily="18" charset="0"/>
              </a:rPr>
              <a:t> </a:t>
            </a:r>
            <a:endParaRPr kumimoji="0" lang="en-US" altLang="ja-JP" sz="1800" b="0" i="0" u="none" strike="noStrike" cap="none" normalizeH="0" baseline="0" smtClean="0">
              <a:ln>
                <a:noFill/>
              </a:ln>
              <a:solidFill>
                <a:schemeClr val="tx1"/>
              </a:solidFill>
              <a:effectLst/>
              <a:latin typeface="Arial" pitchFamily="34" charset="0"/>
              <a:cs typeface="Arial" pitchFamily="34" charset="0"/>
            </a:endParaRPr>
          </a:p>
        </p:txBody>
      </p:sp>
      <p:sp>
        <p:nvSpPr>
          <p:cNvPr id="6" name="Rectangle 9"/>
          <p:cNvSpPr>
            <a:spLocks noChangeArrowheads="1"/>
          </p:cNvSpPr>
          <p:nvPr/>
        </p:nvSpPr>
        <p:spPr bwMode="auto">
          <a:xfrm>
            <a:off x="71437" y="3048000"/>
            <a:ext cx="8996363"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457200" algn="l" defTabSz="914400" rtl="0" eaLnBrk="1" fontAlgn="base" latinLnBrk="0" hangingPunct="1">
              <a:lnSpc>
                <a:spcPct val="100000"/>
              </a:lnSpc>
              <a:spcBef>
                <a:spcPct val="0"/>
              </a:spcBef>
              <a:spcAft>
                <a:spcPct val="0"/>
              </a:spcAft>
              <a:buClrTx/>
              <a:buSzTx/>
              <a:buFontTx/>
              <a:buNone/>
              <a:tabLst/>
            </a:pPr>
            <a:endParaRPr kumimoji="0" lang="en-US" altLang="ja-JP" sz="1600" b="0" i="0" u="none" strike="noStrike" cap="none" normalizeH="0" baseline="0" dirty="0" smtClean="0">
              <a:ln>
                <a:noFill/>
              </a:ln>
              <a:solidFill>
                <a:schemeClr val="tx1"/>
              </a:solidFill>
              <a:effectLst/>
              <a:latin typeface="WIN Monotype" pitchFamily="2" charset="0"/>
              <a:ea typeface="MS Mincho" pitchFamily="49" charset="-128"/>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pPr>
            <a:endParaRPr lang="en-US" altLang="ja-JP" sz="1600" dirty="0">
              <a:latin typeface="WIN Monotype" pitchFamily="2" charset="0"/>
              <a:ea typeface="MS Mincho" pitchFamily="49" charset="-128"/>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pPr>
            <a:endParaRPr lang="en-US" altLang="ja-JP" sz="1600" dirty="0">
              <a:latin typeface="WIN Monotype" pitchFamily="2" charset="0"/>
              <a:ea typeface="MS Mincho" pitchFamily="49" charset="-128"/>
              <a:cs typeface="Times New Roman" pitchFamily="18" charset="0"/>
            </a:endParaRPr>
          </a:p>
        </p:txBody>
      </p:sp>
      <p:pic>
        <p:nvPicPr>
          <p:cNvPr id="2058" name="Picture 1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5576" y="603076"/>
            <a:ext cx="7776864" cy="62103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TextBox 11"/>
          <p:cNvSpPr txBox="1">
            <a:spLocks noChangeArrowheads="1"/>
          </p:cNvSpPr>
          <p:nvPr/>
        </p:nvSpPr>
        <p:spPr bwMode="auto">
          <a:xfrm>
            <a:off x="755576" y="44624"/>
            <a:ext cx="6480720" cy="5584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rmAutofit/>
          </a:bodyPr>
          <a:lstStyle>
            <a:defPPr>
              <a:defRPr lang="en-US"/>
            </a:defPPr>
            <a:lvl1pPr fontAlgn="auto">
              <a:lnSpc>
                <a:spcPct val="80000"/>
              </a:lnSpc>
              <a:spcBef>
                <a:spcPts val="0"/>
              </a:spcBef>
              <a:spcAft>
                <a:spcPts val="0"/>
              </a:spcAft>
              <a:defRPr sz="2800" b="1">
                <a:solidFill>
                  <a:schemeClr val="tx1"/>
                </a:solidFill>
                <a:latin typeface="+mj-lt"/>
                <a:cs typeface="Arial" pitchFamily="34" charset="0"/>
              </a:defRPr>
            </a:lvl1pPr>
            <a:lvl2pPr fontAlgn="base">
              <a:spcBef>
                <a:spcPct val="0"/>
              </a:spcBef>
              <a:spcAft>
                <a:spcPct val="0"/>
              </a:spcAft>
              <a:defRPr sz="2800" b="1">
                <a:solidFill>
                  <a:srgbClr val="6F6F6F"/>
                </a:solidFill>
                <a:latin typeface="Arial" charset="0"/>
                <a:cs typeface="Arial" charset="0"/>
              </a:defRPr>
            </a:lvl2pPr>
            <a:lvl3pPr fontAlgn="base">
              <a:spcBef>
                <a:spcPct val="0"/>
              </a:spcBef>
              <a:spcAft>
                <a:spcPct val="0"/>
              </a:spcAft>
              <a:defRPr sz="2800" b="1">
                <a:solidFill>
                  <a:srgbClr val="6F6F6F"/>
                </a:solidFill>
                <a:latin typeface="Arial" charset="0"/>
                <a:cs typeface="Arial" charset="0"/>
              </a:defRPr>
            </a:lvl3pPr>
            <a:lvl4pPr fontAlgn="base">
              <a:spcBef>
                <a:spcPct val="0"/>
              </a:spcBef>
              <a:spcAft>
                <a:spcPct val="0"/>
              </a:spcAft>
              <a:defRPr sz="2800" b="1">
                <a:solidFill>
                  <a:srgbClr val="6F6F6F"/>
                </a:solidFill>
                <a:latin typeface="Arial" charset="0"/>
                <a:cs typeface="Arial" charset="0"/>
              </a:defRPr>
            </a:lvl4pPr>
            <a:lvl5pPr fontAlgn="base">
              <a:spcBef>
                <a:spcPct val="0"/>
              </a:spcBef>
              <a:spcAft>
                <a:spcPct val="0"/>
              </a:spcAft>
              <a:defRPr sz="2800" b="1">
                <a:solidFill>
                  <a:srgbClr val="6F6F6F"/>
                </a:solidFill>
                <a:latin typeface="Arial" charset="0"/>
                <a:cs typeface="Arial" charset="0"/>
              </a:defRPr>
            </a:lvl5pPr>
            <a:lvl6pPr marL="457200" fontAlgn="base">
              <a:spcBef>
                <a:spcPct val="0"/>
              </a:spcBef>
              <a:spcAft>
                <a:spcPct val="0"/>
              </a:spcAft>
              <a:defRPr sz="2800" b="1">
                <a:solidFill>
                  <a:srgbClr val="17375E"/>
                </a:solidFill>
                <a:latin typeface="Arial" charset="0"/>
                <a:cs typeface="Arial" charset="0"/>
              </a:defRPr>
            </a:lvl6pPr>
            <a:lvl7pPr marL="914400" fontAlgn="base">
              <a:spcBef>
                <a:spcPct val="0"/>
              </a:spcBef>
              <a:spcAft>
                <a:spcPct val="0"/>
              </a:spcAft>
              <a:defRPr sz="2800" b="1">
                <a:solidFill>
                  <a:srgbClr val="17375E"/>
                </a:solidFill>
                <a:latin typeface="Arial" charset="0"/>
                <a:cs typeface="Arial" charset="0"/>
              </a:defRPr>
            </a:lvl7pPr>
            <a:lvl8pPr marL="1371600" fontAlgn="base">
              <a:spcBef>
                <a:spcPct val="0"/>
              </a:spcBef>
              <a:spcAft>
                <a:spcPct val="0"/>
              </a:spcAft>
              <a:defRPr sz="2800" b="1">
                <a:solidFill>
                  <a:srgbClr val="17375E"/>
                </a:solidFill>
                <a:latin typeface="Arial" charset="0"/>
                <a:cs typeface="Arial" charset="0"/>
              </a:defRPr>
            </a:lvl8pPr>
            <a:lvl9pPr marL="1828800" fontAlgn="base">
              <a:spcBef>
                <a:spcPct val="0"/>
              </a:spcBef>
              <a:spcAft>
                <a:spcPct val="0"/>
              </a:spcAft>
              <a:defRPr sz="2800" b="1">
                <a:solidFill>
                  <a:srgbClr val="17375E"/>
                </a:solidFill>
                <a:latin typeface="Arial" charset="0"/>
                <a:cs typeface="Arial" charset="0"/>
              </a:defRPr>
            </a:lvl9pPr>
          </a:lstStyle>
          <a:p>
            <a:r>
              <a:rPr lang="en-US" sz="2000" dirty="0"/>
              <a:t>Authorization letter Annex - 9 </a:t>
            </a:r>
          </a:p>
        </p:txBody>
      </p:sp>
      <p:sp>
        <p:nvSpPr>
          <p:cNvPr id="7" name="Date Placeholder 6"/>
          <p:cNvSpPr>
            <a:spLocks noGrp="1"/>
          </p:cNvSpPr>
          <p:nvPr>
            <p:ph type="dt" sz="half" idx="10"/>
          </p:nvPr>
        </p:nvSpPr>
        <p:spPr/>
        <p:txBody>
          <a:bodyPr/>
          <a:lstStyle/>
          <a:p>
            <a:pPr>
              <a:defRPr/>
            </a:pPr>
            <a:fld id="{B15F747C-453D-4214-B05B-85037EE4BA9D}" type="datetime1">
              <a:rPr lang="en-GB" smtClean="0"/>
              <a:t>01/02/2017</a:t>
            </a:fld>
            <a:endParaRPr lang="en-GB" dirty="0"/>
          </a:p>
        </p:txBody>
      </p:sp>
      <p:sp>
        <p:nvSpPr>
          <p:cNvPr id="10" name="Footer Placeholder 9"/>
          <p:cNvSpPr>
            <a:spLocks noGrp="1"/>
          </p:cNvSpPr>
          <p:nvPr>
            <p:ph type="ftr" sz="quarter" idx="11"/>
          </p:nvPr>
        </p:nvSpPr>
        <p:spPr/>
        <p:txBody>
          <a:bodyPr/>
          <a:lstStyle/>
          <a:p>
            <a:pPr>
              <a:defRPr/>
            </a:pPr>
            <a:r>
              <a:rPr lang="en-GB" smtClean="0"/>
              <a:t>MCFU</a:t>
            </a:r>
            <a:endParaRPr lang="en-GB"/>
          </a:p>
        </p:txBody>
      </p:sp>
      <p:sp>
        <p:nvSpPr>
          <p:cNvPr id="9" name="Slide Number Placeholder 8"/>
          <p:cNvSpPr>
            <a:spLocks noGrp="1"/>
          </p:cNvSpPr>
          <p:nvPr>
            <p:ph type="sldNum" sz="quarter" idx="12"/>
          </p:nvPr>
        </p:nvSpPr>
        <p:spPr/>
        <p:txBody>
          <a:bodyPr/>
          <a:lstStyle/>
          <a:p>
            <a:pPr>
              <a:defRPr/>
            </a:pPr>
            <a:fld id="{BEA4FCAD-A84A-4172-AEC7-B2111AB1C425}" type="slidenum">
              <a:rPr lang="en-GB" smtClean="0"/>
              <a:pPr>
                <a:defRPr/>
              </a:pPr>
              <a:t>58</a:t>
            </a:fld>
            <a:endParaRPr lang="en-GB" dirty="0"/>
          </a:p>
        </p:txBody>
      </p:sp>
    </p:spTree>
    <p:extLst>
      <p:ext uri="{BB962C8B-B14F-4D97-AF65-F5344CB8AC3E}">
        <p14:creationId xmlns:p14="http://schemas.microsoft.com/office/powerpoint/2010/main" val="2596722037"/>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4"/>
          <p:cNvSpPr txBox="1">
            <a:spLocks/>
          </p:cNvSpPr>
          <p:nvPr/>
        </p:nvSpPr>
        <p:spPr bwMode="auto">
          <a:xfrm>
            <a:off x="6553200" y="6524625"/>
            <a:ext cx="2133600" cy="196850"/>
          </a:xfrm>
          <a:prstGeom prst="rect">
            <a:avLst/>
          </a:prstGeom>
          <a:noFill/>
          <a:ln>
            <a:noFill/>
          </a:ln>
        </p:spPr>
        <p:txBody>
          <a:bodyPr/>
          <a:lstStyle>
            <a:lvl1pPr marL="342900" indent="-342900" algn="l" rtl="0" eaLnBrk="0" fontAlgn="base" hangingPunct="0">
              <a:spcBef>
                <a:spcPct val="20000"/>
              </a:spcBef>
              <a:spcAft>
                <a:spcPct val="0"/>
              </a:spcAft>
              <a:buFont typeface="Arial" charset="0"/>
              <a:buChar char="•"/>
              <a:defRPr sz="2400" kern="1200">
                <a:solidFill>
                  <a:srgbClr val="6F6F6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000" kern="1200">
                <a:solidFill>
                  <a:srgbClr val="6F6F6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kern="1200">
                <a:solidFill>
                  <a:srgbClr val="6F6F6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1600" kern="1200">
                <a:solidFill>
                  <a:srgbClr val="6F6F6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1600" kern="1200">
                <a:solidFill>
                  <a:srgbClr val="6F6F6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Font typeface="Arial" charset="0"/>
              <a:buNone/>
              <a:defRPr/>
            </a:pPr>
            <a:fld id="{4D66C6AE-5A07-4E2A-97A2-822FB9445B5B}" type="slidenum">
              <a:rPr lang="en-GB" sz="1000" smtClean="0">
                <a:latin typeface="+mn-lt"/>
              </a:rPr>
              <a:pPr marL="0" indent="0" algn="r">
                <a:buFont typeface="Arial" charset="0"/>
                <a:buNone/>
                <a:defRPr/>
              </a:pPr>
              <a:t>59</a:t>
            </a:fld>
            <a:endParaRPr lang="en-GB" sz="1000" dirty="0">
              <a:latin typeface="+mn-lt"/>
            </a:endParaRPr>
          </a:p>
        </p:txBody>
      </p:sp>
      <p:pic>
        <p:nvPicPr>
          <p:cNvPr id="2052"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57200"/>
            <a:ext cx="28575" cy="9525"/>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66725"/>
            <a:ext cx="28575" cy="9525"/>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476250"/>
            <a:ext cx="28575" cy="9525"/>
          </a:xfrm>
          <a:prstGeom prst="rect">
            <a:avLst/>
          </a:prstGeom>
          <a:noFill/>
          <a:extLst>
            <a:ext uri="{909E8E84-426E-40DD-AFC4-6F175D3DCCD1}">
              <a14:hiddenFill xmlns:a14="http://schemas.microsoft.com/office/drawing/2010/main">
                <a:solidFill>
                  <a:srgbClr val="FFFFFF"/>
                </a:solidFill>
              </a14:hiddenFill>
            </a:ext>
          </a:extLst>
        </p:spPr>
      </p:pic>
      <p:pic>
        <p:nvPicPr>
          <p:cNvPr id="2049"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485775"/>
            <a:ext cx="28575" cy="9525"/>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6"/>
          <p:cNvSpPr>
            <a:spLocks noChangeArrowheads="1"/>
          </p:cNvSpPr>
          <p:nvPr/>
        </p:nvSpPr>
        <p:spPr bwMode="auto">
          <a:xfrm>
            <a:off x="0" y="4667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ja-JP" sz="1200" b="0" i="0" u="none" strike="noStrike" cap="none" normalizeH="0" baseline="0" smtClean="0">
                <a:ln>
                  <a:noFill/>
                </a:ln>
                <a:solidFill>
                  <a:schemeClr val="tx1"/>
                </a:solidFill>
                <a:effectLst/>
                <a:latin typeface="Times New Roman" pitchFamily="18" charset="0"/>
                <a:ea typeface="MS Mincho" pitchFamily="49" charset="-128"/>
                <a:cs typeface="Times New Roman" pitchFamily="18" charset="0"/>
              </a:rPr>
              <a:t> </a:t>
            </a:r>
            <a:endParaRPr kumimoji="0" lang="en-US" altLang="ja-JP" sz="1800" b="0" i="0" u="none" strike="noStrike" cap="none" normalizeH="0" baseline="0" smtClean="0">
              <a:ln>
                <a:noFill/>
              </a:ln>
              <a:solidFill>
                <a:schemeClr val="tx1"/>
              </a:solidFill>
              <a:effectLst/>
              <a:latin typeface="Arial" pitchFamily="34" charset="0"/>
              <a:cs typeface="Arial" pitchFamily="34" charset="0"/>
            </a:endParaRPr>
          </a:p>
        </p:txBody>
      </p:sp>
      <p:sp>
        <p:nvSpPr>
          <p:cNvPr id="7" name="Rectangle 7"/>
          <p:cNvSpPr>
            <a:spLocks noChangeArrowheads="1"/>
          </p:cNvSpPr>
          <p:nvPr/>
        </p:nvSpPr>
        <p:spPr bwMode="auto">
          <a:xfrm>
            <a:off x="0" y="442526"/>
            <a:ext cx="815340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ja-JP" sz="1200" b="0" i="0" u="none" strike="noStrike" cap="none" normalizeH="0" baseline="0" smtClean="0">
                <a:ln>
                  <a:noFill/>
                </a:ln>
                <a:solidFill>
                  <a:schemeClr val="tx1"/>
                </a:solidFill>
                <a:effectLst/>
                <a:latin typeface="Times New Roman" pitchFamily="18" charset="0"/>
                <a:ea typeface="MS Mincho" pitchFamily="49" charset="-128"/>
                <a:cs typeface="Times New Roman" pitchFamily="18" charset="0"/>
              </a:rPr>
              <a:t> </a:t>
            </a:r>
            <a:endParaRPr kumimoji="0" lang="en-US" altLang="ja-JP" sz="1800" b="0" i="0" u="none" strike="noStrike" cap="none" normalizeH="0" baseline="0" smtClean="0">
              <a:ln>
                <a:noFill/>
              </a:ln>
              <a:solidFill>
                <a:schemeClr val="tx1"/>
              </a:solidFill>
              <a:effectLst/>
              <a:latin typeface="Arial" pitchFamily="34" charset="0"/>
              <a:cs typeface="Arial" pitchFamily="34" charset="0"/>
            </a:endParaRPr>
          </a:p>
        </p:txBody>
      </p:sp>
      <p:sp>
        <p:nvSpPr>
          <p:cNvPr id="8" name="Rectangle 8"/>
          <p:cNvSpPr>
            <a:spLocks noChangeArrowheads="1"/>
          </p:cNvSpPr>
          <p:nvPr/>
        </p:nvSpPr>
        <p:spPr bwMode="auto">
          <a:xfrm>
            <a:off x="0" y="4857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ja-JP" sz="1200" b="0" i="0" u="none" strike="noStrike" cap="none" normalizeH="0" baseline="0" smtClean="0">
                <a:ln>
                  <a:noFill/>
                </a:ln>
                <a:solidFill>
                  <a:schemeClr val="tx1"/>
                </a:solidFill>
                <a:effectLst/>
                <a:latin typeface="Times New Roman" pitchFamily="18" charset="0"/>
                <a:ea typeface="MS Mincho" pitchFamily="49" charset="-128"/>
                <a:cs typeface="Times New Roman" pitchFamily="18" charset="0"/>
              </a:rPr>
              <a:t> </a:t>
            </a:r>
            <a:endParaRPr kumimoji="0" lang="en-US" altLang="ja-JP" sz="1800" b="0" i="0" u="none" strike="noStrike" cap="none" normalizeH="0" baseline="0" smtClean="0">
              <a:ln>
                <a:noFill/>
              </a:ln>
              <a:solidFill>
                <a:schemeClr val="tx1"/>
              </a:solidFill>
              <a:effectLst/>
              <a:latin typeface="Arial" pitchFamily="34" charset="0"/>
              <a:cs typeface="Arial" pitchFamily="34" charset="0"/>
            </a:endParaRPr>
          </a:p>
        </p:txBody>
      </p:sp>
      <p:sp>
        <p:nvSpPr>
          <p:cNvPr id="9" name="Rectangle 9"/>
          <p:cNvSpPr>
            <a:spLocks noChangeArrowheads="1"/>
          </p:cNvSpPr>
          <p:nvPr/>
        </p:nvSpPr>
        <p:spPr bwMode="auto">
          <a:xfrm>
            <a:off x="533400" y="4024671"/>
            <a:ext cx="708660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r>
              <a:rPr kumimoji="0" lang="en-US" altLang="ja-JP" sz="1600" b="0" i="0" u="none" strike="noStrike" cap="none" normalizeH="0" baseline="0" dirty="0" smtClean="0">
                <a:ln>
                  <a:noFill/>
                </a:ln>
                <a:solidFill>
                  <a:schemeClr val="tx1"/>
                </a:solidFill>
                <a:effectLst/>
                <a:latin typeface="WIN Monotype" pitchFamily="2" charset="0"/>
                <a:ea typeface="MS Mincho" pitchFamily="49" charset="-128"/>
                <a:cs typeface="Times New Roman" pitchFamily="18" charset="0"/>
              </a:rPr>
              <a:t> </a:t>
            </a:r>
            <a:endParaRPr lang="en-US" dirty="0"/>
          </a:p>
        </p:txBody>
      </p:sp>
      <p:pic>
        <p:nvPicPr>
          <p:cNvPr id="819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1560" y="770435"/>
            <a:ext cx="7992888" cy="60429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TextBox 12"/>
          <p:cNvSpPr txBox="1">
            <a:spLocks noChangeArrowheads="1"/>
          </p:cNvSpPr>
          <p:nvPr/>
        </p:nvSpPr>
        <p:spPr bwMode="auto">
          <a:xfrm>
            <a:off x="539552" y="44624"/>
            <a:ext cx="6696744" cy="781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rmAutofit/>
          </a:bodyPr>
          <a:lstStyle>
            <a:defPPr>
              <a:defRPr lang="en-US"/>
            </a:defPPr>
            <a:lvl1pPr fontAlgn="auto">
              <a:lnSpc>
                <a:spcPct val="80000"/>
              </a:lnSpc>
              <a:spcBef>
                <a:spcPts val="0"/>
              </a:spcBef>
              <a:spcAft>
                <a:spcPts val="0"/>
              </a:spcAft>
              <a:defRPr sz="2800" b="1">
                <a:solidFill>
                  <a:schemeClr val="tx1"/>
                </a:solidFill>
                <a:latin typeface="+mj-lt"/>
                <a:cs typeface="Arial" pitchFamily="34" charset="0"/>
              </a:defRPr>
            </a:lvl1pPr>
            <a:lvl2pPr fontAlgn="base">
              <a:spcBef>
                <a:spcPct val="0"/>
              </a:spcBef>
              <a:spcAft>
                <a:spcPct val="0"/>
              </a:spcAft>
              <a:defRPr sz="2800" b="1">
                <a:solidFill>
                  <a:srgbClr val="6F6F6F"/>
                </a:solidFill>
                <a:latin typeface="Arial" charset="0"/>
                <a:cs typeface="Arial" charset="0"/>
              </a:defRPr>
            </a:lvl2pPr>
            <a:lvl3pPr fontAlgn="base">
              <a:spcBef>
                <a:spcPct val="0"/>
              </a:spcBef>
              <a:spcAft>
                <a:spcPct val="0"/>
              </a:spcAft>
              <a:defRPr sz="2800" b="1">
                <a:solidFill>
                  <a:srgbClr val="6F6F6F"/>
                </a:solidFill>
                <a:latin typeface="Arial" charset="0"/>
                <a:cs typeface="Arial" charset="0"/>
              </a:defRPr>
            </a:lvl3pPr>
            <a:lvl4pPr fontAlgn="base">
              <a:spcBef>
                <a:spcPct val="0"/>
              </a:spcBef>
              <a:spcAft>
                <a:spcPct val="0"/>
              </a:spcAft>
              <a:defRPr sz="2800" b="1">
                <a:solidFill>
                  <a:srgbClr val="6F6F6F"/>
                </a:solidFill>
                <a:latin typeface="Arial" charset="0"/>
                <a:cs typeface="Arial" charset="0"/>
              </a:defRPr>
            </a:lvl4pPr>
            <a:lvl5pPr fontAlgn="base">
              <a:spcBef>
                <a:spcPct val="0"/>
              </a:spcBef>
              <a:spcAft>
                <a:spcPct val="0"/>
              </a:spcAft>
              <a:defRPr sz="2800" b="1">
                <a:solidFill>
                  <a:srgbClr val="6F6F6F"/>
                </a:solidFill>
                <a:latin typeface="Arial" charset="0"/>
                <a:cs typeface="Arial" charset="0"/>
              </a:defRPr>
            </a:lvl5pPr>
            <a:lvl6pPr marL="457200" fontAlgn="base">
              <a:spcBef>
                <a:spcPct val="0"/>
              </a:spcBef>
              <a:spcAft>
                <a:spcPct val="0"/>
              </a:spcAft>
              <a:defRPr sz="2800" b="1">
                <a:solidFill>
                  <a:srgbClr val="17375E"/>
                </a:solidFill>
                <a:latin typeface="Arial" charset="0"/>
                <a:cs typeface="Arial" charset="0"/>
              </a:defRPr>
            </a:lvl6pPr>
            <a:lvl7pPr marL="914400" fontAlgn="base">
              <a:spcBef>
                <a:spcPct val="0"/>
              </a:spcBef>
              <a:spcAft>
                <a:spcPct val="0"/>
              </a:spcAft>
              <a:defRPr sz="2800" b="1">
                <a:solidFill>
                  <a:srgbClr val="17375E"/>
                </a:solidFill>
                <a:latin typeface="Arial" charset="0"/>
                <a:cs typeface="Arial" charset="0"/>
              </a:defRPr>
            </a:lvl7pPr>
            <a:lvl8pPr marL="1371600" fontAlgn="base">
              <a:spcBef>
                <a:spcPct val="0"/>
              </a:spcBef>
              <a:spcAft>
                <a:spcPct val="0"/>
              </a:spcAft>
              <a:defRPr sz="2800" b="1">
                <a:solidFill>
                  <a:srgbClr val="17375E"/>
                </a:solidFill>
                <a:latin typeface="Arial" charset="0"/>
                <a:cs typeface="Arial" charset="0"/>
              </a:defRPr>
            </a:lvl8pPr>
            <a:lvl9pPr marL="1828800" fontAlgn="base">
              <a:spcBef>
                <a:spcPct val="0"/>
              </a:spcBef>
              <a:spcAft>
                <a:spcPct val="0"/>
              </a:spcAft>
              <a:defRPr sz="2800" b="1">
                <a:solidFill>
                  <a:srgbClr val="17375E"/>
                </a:solidFill>
                <a:latin typeface="Arial" charset="0"/>
                <a:cs typeface="Arial" charset="0"/>
              </a:defRPr>
            </a:lvl9pPr>
          </a:lstStyle>
          <a:p>
            <a:r>
              <a:rPr lang="en-US" sz="2000" dirty="0"/>
              <a:t>Work Plan Changes Request Form </a:t>
            </a:r>
          </a:p>
          <a:p>
            <a:r>
              <a:rPr lang="en-US" sz="2000" dirty="0"/>
              <a:t>Annex - </a:t>
            </a:r>
            <a:r>
              <a:rPr lang="en-US" sz="2000" dirty="0" smtClean="0"/>
              <a:t>5</a:t>
            </a:r>
            <a:endParaRPr lang="en-US" sz="2000" dirty="0"/>
          </a:p>
        </p:txBody>
      </p:sp>
      <p:sp>
        <p:nvSpPr>
          <p:cNvPr id="2" name="Date Placeholder 1"/>
          <p:cNvSpPr>
            <a:spLocks noGrp="1"/>
          </p:cNvSpPr>
          <p:nvPr>
            <p:ph type="dt" sz="half" idx="10"/>
          </p:nvPr>
        </p:nvSpPr>
        <p:spPr/>
        <p:txBody>
          <a:bodyPr/>
          <a:lstStyle/>
          <a:p>
            <a:pPr>
              <a:defRPr/>
            </a:pPr>
            <a:fld id="{E87D1960-A52F-4B54-A3D9-B234F195342C}" type="datetime1">
              <a:rPr lang="en-GB" smtClean="0"/>
              <a:t>01/02/2017</a:t>
            </a:fld>
            <a:endParaRPr lang="en-GB" dirty="0"/>
          </a:p>
        </p:txBody>
      </p:sp>
      <p:sp>
        <p:nvSpPr>
          <p:cNvPr id="10" name="Footer Placeholder 9"/>
          <p:cNvSpPr>
            <a:spLocks noGrp="1"/>
          </p:cNvSpPr>
          <p:nvPr>
            <p:ph type="ftr" sz="quarter" idx="11"/>
          </p:nvPr>
        </p:nvSpPr>
        <p:spPr/>
        <p:txBody>
          <a:bodyPr/>
          <a:lstStyle/>
          <a:p>
            <a:pPr>
              <a:defRPr/>
            </a:pPr>
            <a:r>
              <a:rPr lang="en-GB" smtClean="0"/>
              <a:t>MCFU</a:t>
            </a:r>
            <a:endParaRPr lang="en-GB"/>
          </a:p>
        </p:txBody>
      </p:sp>
      <p:sp>
        <p:nvSpPr>
          <p:cNvPr id="5" name="Slide Number Placeholder 4"/>
          <p:cNvSpPr>
            <a:spLocks noGrp="1"/>
          </p:cNvSpPr>
          <p:nvPr>
            <p:ph type="sldNum" sz="quarter" idx="12"/>
          </p:nvPr>
        </p:nvSpPr>
        <p:spPr/>
        <p:txBody>
          <a:bodyPr/>
          <a:lstStyle/>
          <a:p>
            <a:pPr>
              <a:defRPr/>
            </a:pPr>
            <a:fld id="{1C7A126C-F274-453D-9182-1BC70CC6F0B5}" type="slidenum">
              <a:rPr lang="en-GB" smtClean="0"/>
              <a:pPr>
                <a:defRPr/>
              </a:pPr>
              <a:t>59</a:t>
            </a:fld>
            <a:endParaRPr lang="en-GB" dirty="0"/>
          </a:p>
        </p:txBody>
      </p:sp>
    </p:spTree>
    <p:extLst>
      <p:ext uri="{BB962C8B-B14F-4D97-AF65-F5344CB8AC3E}">
        <p14:creationId xmlns:p14="http://schemas.microsoft.com/office/powerpoint/2010/main" val="86107364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ChangeArrowheads="1"/>
          </p:cNvSpPr>
          <p:nvPr/>
        </p:nvSpPr>
        <p:spPr bwMode="auto">
          <a:xfrm>
            <a:off x="404530" y="1362648"/>
            <a:ext cx="8358470" cy="5386090"/>
          </a:xfrm>
          <a:prstGeom prst="rect">
            <a:avLst/>
          </a:prstGeom>
          <a:noFill/>
          <a:ln w="9525">
            <a:solidFill>
              <a:schemeClr val="tx2">
                <a:lumMod val="50000"/>
              </a:schemeClr>
            </a:solidFill>
            <a:miter lim="800000"/>
            <a:headEnd/>
            <a:tailEnd/>
          </a:ln>
          <a:effectLst/>
        </p:spPr>
        <p:txBody>
          <a:bodyPr wrap="square" anchor="ctr">
            <a:spAutoFit/>
          </a:bodyPr>
          <a:lstStyle/>
          <a:p>
            <a:pPr marL="80963" algn="ctr" eaLnBrk="0" hangingPunct="0">
              <a:defRPr/>
            </a:pPr>
            <a:r>
              <a:rPr lang="en-GB" sz="2000" b="1" dirty="0" smtClean="0"/>
              <a:t> </a:t>
            </a:r>
            <a:r>
              <a:rPr lang="en-US" sz="2000" b="1" dirty="0" smtClean="0">
                <a:solidFill>
                  <a:srgbClr val="0033CC"/>
                </a:solidFill>
              </a:rPr>
              <a:t>(Delegation </a:t>
            </a:r>
            <a:r>
              <a:rPr lang="en-US" sz="2000" b="1" dirty="0">
                <a:solidFill>
                  <a:srgbClr val="0033CC"/>
                </a:solidFill>
              </a:rPr>
              <a:t>of authority) </a:t>
            </a:r>
          </a:p>
          <a:p>
            <a:pPr marL="342900" indent="-342900">
              <a:buAutoNum type="arabicPeriod"/>
              <a:defRPr/>
            </a:pPr>
            <a:r>
              <a:rPr lang="en-US" sz="1800" dirty="0" smtClean="0"/>
              <a:t>Central Level			</a:t>
            </a:r>
            <a:r>
              <a:rPr lang="en-US" dirty="0" smtClean="0"/>
              <a:t>National </a:t>
            </a:r>
            <a:r>
              <a:rPr lang="en-US" dirty="0"/>
              <a:t>Programme Managers and DOA 			       </a:t>
            </a:r>
            <a:r>
              <a:rPr lang="en-US" dirty="0" smtClean="0"/>
              <a:t>	staff  </a:t>
            </a:r>
            <a:r>
              <a:rPr lang="en-US" dirty="0"/>
              <a:t>who are designated by </a:t>
            </a:r>
            <a:r>
              <a:rPr lang="en-US" dirty="0" smtClean="0"/>
              <a:t>PM</a:t>
            </a:r>
          </a:p>
          <a:p>
            <a:pPr marL="342900" indent="-342900">
              <a:buAutoNum type="arabicPeriod"/>
              <a:defRPr/>
            </a:pPr>
            <a:endParaRPr lang="en-US" dirty="0"/>
          </a:p>
          <a:p>
            <a:pPr>
              <a:defRPr/>
            </a:pPr>
            <a:r>
              <a:rPr lang="en-US" sz="1800" dirty="0" smtClean="0"/>
              <a:t>2. State </a:t>
            </a:r>
            <a:r>
              <a:rPr lang="en-US" sz="1800" dirty="0"/>
              <a:t>/ Region Level </a:t>
            </a:r>
            <a:r>
              <a:rPr lang="en-US" dirty="0"/>
              <a:t>	</a:t>
            </a:r>
            <a:r>
              <a:rPr lang="en-US" dirty="0" smtClean="0"/>
              <a:t>	State </a:t>
            </a:r>
            <a:r>
              <a:rPr lang="en-US" dirty="0"/>
              <a:t>/Regional Public Health Director</a:t>
            </a:r>
            <a:r>
              <a:rPr lang="en-GB" dirty="0"/>
              <a:t>/ </a:t>
            </a:r>
            <a:r>
              <a:rPr lang="en-GB" dirty="0" smtClean="0"/>
              <a:t>					</a:t>
            </a:r>
            <a:r>
              <a:rPr lang="en-US" dirty="0" smtClean="0"/>
              <a:t>Deputy State/Regional </a:t>
            </a:r>
            <a:r>
              <a:rPr lang="en-US" dirty="0"/>
              <a:t>Public Health </a:t>
            </a:r>
            <a:r>
              <a:rPr lang="en-US" dirty="0" smtClean="0"/>
              <a:t>					Director </a:t>
            </a:r>
            <a:r>
              <a:rPr lang="en-US" dirty="0"/>
              <a:t>(Disease </a:t>
            </a:r>
            <a:r>
              <a:rPr lang="en-US" dirty="0" smtClean="0"/>
              <a:t>Control</a:t>
            </a:r>
            <a:r>
              <a:rPr lang="en-US" dirty="0"/>
              <a:t>)/ </a:t>
            </a:r>
            <a:endParaRPr lang="en-US" dirty="0" smtClean="0"/>
          </a:p>
          <a:p>
            <a:pPr>
              <a:defRPr/>
            </a:pPr>
            <a:r>
              <a:rPr lang="en-US" dirty="0"/>
              <a:t>	</a:t>
            </a:r>
            <a:r>
              <a:rPr lang="en-US" dirty="0" smtClean="0"/>
              <a:t>			Assistant 	Director (AIDS/STD) (Trachoma), 				(TB)/(Leprosy), (VBDC)</a:t>
            </a:r>
          </a:p>
          <a:p>
            <a:pPr>
              <a:defRPr/>
            </a:pPr>
            <a:endParaRPr lang="en-US" dirty="0"/>
          </a:p>
          <a:p>
            <a:pPr>
              <a:defRPr/>
            </a:pPr>
            <a:r>
              <a:rPr lang="en-US" dirty="0"/>
              <a:t>3. District Level			District Public Health Officer/ Deputy </a:t>
            </a:r>
            <a:r>
              <a:rPr lang="en-US" dirty="0" smtClean="0"/>
              <a:t>					District </a:t>
            </a:r>
            <a:r>
              <a:rPr lang="en-US" dirty="0"/>
              <a:t>Public Health Officer (Disease </a:t>
            </a:r>
            <a:r>
              <a:rPr lang="en-US" dirty="0" smtClean="0"/>
              <a:t>					Control)</a:t>
            </a:r>
            <a:r>
              <a:rPr lang="en-GB" dirty="0"/>
              <a:t> </a:t>
            </a:r>
            <a:r>
              <a:rPr lang="en-GB" dirty="0" smtClean="0"/>
              <a:t>/ </a:t>
            </a:r>
            <a:r>
              <a:rPr lang="en-US" dirty="0" smtClean="0"/>
              <a:t>Team </a:t>
            </a:r>
            <a:r>
              <a:rPr lang="en-US" dirty="0"/>
              <a:t>Leader (AIDS/STD) (Trachoma), 				</a:t>
            </a:r>
            <a:r>
              <a:rPr lang="en-US" dirty="0" smtClean="0"/>
              <a:t>(</a:t>
            </a:r>
            <a:r>
              <a:rPr lang="en-US" dirty="0"/>
              <a:t>TB)/(Leprosy), (VBDC)</a:t>
            </a:r>
            <a:endParaRPr lang="en-GB" dirty="0"/>
          </a:p>
          <a:p>
            <a:pPr>
              <a:defRPr/>
            </a:pPr>
            <a:endParaRPr lang="en-GB" dirty="0"/>
          </a:p>
          <a:p>
            <a:pPr>
              <a:defRPr/>
            </a:pPr>
            <a:r>
              <a:rPr lang="en-US" dirty="0" smtClean="0"/>
              <a:t>4.Township </a:t>
            </a:r>
            <a:r>
              <a:rPr lang="en-US" dirty="0"/>
              <a:t>Level                  </a:t>
            </a:r>
            <a:r>
              <a:rPr lang="en-US" dirty="0" smtClean="0"/>
              <a:t>		Township </a:t>
            </a:r>
            <a:r>
              <a:rPr lang="en-US" dirty="0"/>
              <a:t>Public Health Officer/ Township </a:t>
            </a:r>
            <a:r>
              <a:rPr lang="en-US" dirty="0" smtClean="0"/>
              <a:t>				Medical </a:t>
            </a:r>
            <a:r>
              <a:rPr lang="en-US" dirty="0"/>
              <a:t>Officer </a:t>
            </a:r>
          </a:p>
          <a:p>
            <a:pPr>
              <a:defRPr/>
            </a:pPr>
            <a:r>
              <a:rPr lang="en-US" dirty="0" smtClean="0"/>
              <a:t>5. Hospital </a:t>
            </a:r>
            <a:r>
              <a:rPr lang="en-US" dirty="0"/>
              <a:t>Level	</a:t>
            </a:r>
            <a:r>
              <a:rPr lang="en-US" dirty="0" smtClean="0"/>
              <a:t>		Medical </a:t>
            </a:r>
            <a:r>
              <a:rPr lang="en-US" dirty="0"/>
              <a:t>Superintendent</a:t>
            </a:r>
          </a:p>
          <a:p>
            <a:pPr>
              <a:defRPr/>
            </a:pPr>
            <a:r>
              <a:rPr lang="en-US" dirty="0"/>
              <a:t>               </a:t>
            </a:r>
            <a:endParaRPr lang="en-US" altLang="ja-JP" sz="1800" dirty="0">
              <a:latin typeface="+mj-lt"/>
              <a:cs typeface="Cordia New" pitchFamily="34" charset="-34"/>
            </a:endParaRPr>
          </a:p>
        </p:txBody>
      </p:sp>
      <p:sp>
        <p:nvSpPr>
          <p:cNvPr id="18435" name="Right Arrow 1"/>
          <p:cNvSpPr>
            <a:spLocks noChangeArrowheads="1"/>
          </p:cNvSpPr>
          <p:nvPr/>
        </p:nvSpPr>
        <p:spPr bwMode="auto">
          <a:xfrm>
            <a:off x="3228047" y="2667000"/>
            <a:ext cx="381000" cy="152400"/>
          </a:xfrm>
          <a:prstGeom prst="rightArrow">
            <a:avLst>
              <a:gd name="adj1" fmla="val 50000"/>
              <a:gd name="adj2" fmla="val 50000"/>
            </a:avLst>
          </a:prstGeom>
          <a:solidFill>
            <a:srgbClr val="99CCFF"/>
          </a:solidFill>
          <a:ln w="9525" algn="ctr">
            <a:solidFill>
              <a:schemeClr val="tx1"/>
            </a:solidFill>
            <a:round/>
            <a:headEnd/>
            <a:tailEnd/>
          </a:ln>
        </p:spPr>
        <p:txBody>
          <a:bodyPr anchor="ctr"/>
          <a:lstStyle>
            <a:lvl1pPr eaLnBrk="0" hangingPunct="0">
              <a:defRPr sz="2800">
                <a:solidFill>
                  <a:schemeClr val="tx1"/>
                </a:solidFill>
                <a:latin typeface="Arial" charset="0"/>
                <a:cs typeface="Angsana New" pitchFamily="18" charset="-34"/>
              </a:defRPr>
            </a:lvl1pPr>
            <a:lvl2pPr marL="742950" indent="-285750" eaLnBrk="0" hangingPunct="0">
              <a:defRPr sz="2800">
                <a:solidFill>
                  <a:schemeClr val="tx1"/>
                </a:solidFill>
                <a:latin typeface="Arial" charset="0"/>
                <a:cs typeface="Angsana New" pitchFamily="18" charset="-34"/>
              </a:defRPr>
            </a:lvl2pPr>
            <a:lvl3pPr marL="1143000" indent="-228600" eaLnBrk="0" hangingPunct="0">
              <a:defRPr sz="2800">
                <a:solidFill>
                  <a:schemeClr val="tx1"/>
                </a:solidFill>
                <a:latin typeface="Arial" charset="0"/>
                <a:cs typeface="Angsana New" pitchFamily="18" charset="-34"/>
              </a:defRPr>
            </a:lvl3pPr>
            <a:lvl4pPr marL="1600200" indent="-228600" eaLnBrk="0" hangingPunct="0">
              <a:defRPr sz="2800">
                <a:solidFill>
                  <a:schemeClr val="tx1"/>
                </a:solidFill>
                <a:latin typeface="Arial" charset="0"/>
                <a:cs typeface="Angsana New" pitchFamily="18" charset="-34"/>
              </a:defRPr>
            </a:lvl4pPr>
            <a:lvl5pPr marL="2057400" indent="-228600" eaLnBrk="0" hangingPunct="0">
              <a:defRPr sz="2800">
                <a:solidFill>
                  <a:schemeClr val="tx1"/>
                </a:solidFill>
                <a:latin typeface="Arial" charset="0"/>
                <a:cs typeface="Angsana New" pitchFamily="18" charset="-34"/>
              </a:defRPr>
            </a:lvl5pPr>
            <a:lvl6pPr marL="2514600" indent="-228600" eaLnBrk="0" fontAlgn="base" hangingPunct="0">
              <a:spcBef>
                <a:spcPct val="0"/>
              </a:spcBef>
              <a:spcAft>
                <a:spcPct val="0"/>
              </a:spcAft>
              <a:defRPr sz="2800">
                <a:solidFill>
                  <a:schemeClr val="tx1"/>
                </a:solidFill>
                <a:latin typeface="Arial" charset="0"/>
                <a:cs typeface="Angsana New" pitchFamily="18" charset="-34"/>
              </a:defRPr>
            </a:lvl6pPr>
            <a:lvl7pPr marL="2971800" indent="-228600" eaLnBrk="0" fontAlgn="base" hangingPunct="0">
              <a:spcBef>
                <a:spcPct val="0"/>
              </a:spcBef>
              <a:spcAft>
                <a:spcPct val="0"/>
              </a:spcAft>
              <a:defRPr sz="2800">
                <a:solidFill>
                  <a:schemeClr val="tx1"/>
                </a:solidFill>
                <a:latin typeface="Arial" charset="0"/>
                <a:cs typeface="Angsana New" pitchFamily="18" charset="-34"/>
              </a:defRPr>
            </a:lvl7pPr>
            <a:lvl8pPr marL="3429000" indent="-228600" eaLnBrk="0" fontAlgn="base" hangingPunct="0">
              <a:spcBef>
                <a:spcPct val="0"/>
              </a:spcBef>
              <a:spcAft>
                <a:spcPct val="0"/>
              </a:spcAft>
              <a:defRPr sz="2800">
                <a:solidFill>
                  <a:schemeClr val="tx1"/>
                </a:solidFill>
                <a:latin typeface="Arial" charset="0"/>
                <a:cs typeface="Angsana New" pitchFamily="18" charset="-34"/>
              </a:defRPr>
            </a:lvl8pPr>
            <a:lvl9pPr marL="3886200" indent="-228600" eaLnBrk="0" fontAlgn="base" hangingPunct="0">
              <a:spcBef>
                <a:spcPct val="0"/>
              </a:spcBef>
              <a:spcAft>
                <a:spcPct val="0"/>
              </a:spcAft>
              <a:defRPr sz="2800">
                <a:solidFill>
                  <a:schemeClr val="tx1"/>
                </a:solidFill>
                <a:latin typeface="Arial" charset="0"/>
                <a:cs typeface="Angsana New" pitchFamily="18" charset="-34"/>
              </a:defRPr>
            </a:lvl9pPr>
          </a:lstStyle>
          <a:p>
            <a:pPr algn="ctr" eaLnBrk="1" hangingPunct="1"/>
            <a:endParaRPr lang="en-US" altLang="en-US" sz="1800" b="1"/>
          </a:p>
        </p:txBody>
      </p:sp>
      <p:sp>
        <p:nvSpPr>
          <p:cNvPr id="18436" name="Right Arrow 3"/>
          <p:cNvSpPr>
            <a:spLocks noChangeArrowheads="1"/>
          </p:cNvSpPr>
          <p:nvPr/>
        </p:nvSpPr>
        <p:spPr bwMode="auto">
          <a:xfrm>
            <a:off x="3250146" y="1828800"/>
            <a:ext cx="381000" cy="152400"/>
          </a:xfrm>
          <a:prstGeom prst="rightArrow">
            <a:avLst>
              <a:gd name="adj1" fmla="val 50000"/>
              <a:gd name="adj2" fmla="val 50000"/>
            </a:avLst>
          </a:prstGeom>
          <a:solidFill>
            <a:srgbClr val="99CCFF"/>
          </a:solidFill>
          <a:ln w="9525" algn="ctr">
            <a:solidFill>
              <a:schemeClr val="tx1"/>
            </a:solidFill>
            <a:round/>
            <a:headEnd/>
            <a:tailEnd/>
          </a:ln>
        </p:spPr>
        <p:txBody>
          <a:bodyPr anchor="ctr"/>
          <a:lstStyle>
            <a:lvl1pPr eaLnBrk="0" hangingPunct="0">
              <a:defRPr sz="2800">
                <a:solidFill>
                  <a:schemeClr val="tx1"/>
                </a:solidFill>
                <a:latin typeface="Arial" charset="0"/>
                <a:cs typeface="Angsana New" pitchFamily="18" charset="-34"/>
              </a:defRPr>
            </a:lvl1pPr>
            <a:lvl2pPr marL="742950" indent="-285750" eaLnBrk="0" hangingPunct="0">
              <a:defRPr sz="2800">
                <a:solidFill>
                  <a:schemeClr val="tx1"/>
                </a:solidFill>
                <a:latin typeface="Arial" charset="0"/>
                <a:cs typeface="Angsana New" pitchFamily="18" charset="-34"/>
              </a:defRPr>
            </a:lvl2pPr>
            <a:lvl3pPr marL="1143000" indent="-228600" eaLnBrk="0" hangingPunct="0">
              <a:defRPr sz="2800">
                <a:solidFill>
                  <a:schemeClr val="tx1"/>
                </a:solidFill>
                <a:latin typeface="Arial" charset="0"/>
                <a:cs typeface="Angsana New" pitchFamily="18" charset="-34"/>
              </a:defRPr>
            </a:lvl3pPr>
            <a:lvl4pPr marL="1600200" indent="-228600" eaLnBrk="0" hangingPunct="0">
              <a:defRPr sz="2800">
                <a:solidFill>
                  <a:schemeClr val="tx1"/>
                </a:solidFill>
                <a:latin typeface="Arial" charset="0"/>
                <a:cs typeface="Angsana New" pitchFamily="18" charset="-34"/>
              </a:defRPr>
            </a:lvl4pPr>
            <a:lvl5pPr marL="2057400" indent="-228600" eaLnBrk="0" hangingPunct="0">
              <a:defRPr sz="2800">
                <a:solidFill>
                  <a:schemeClr val="tx1"/>
                </a:solidFill>
                <a:latin typeface="Arial" charset="0"/>
                <a:cs typeface="Angsana New" pitchFamily="18" charset="-34"/>
              </a:defRPr>
            </a:lvl5pPr>
            <a:lvl6pPr marL="2514600" indent="-228600" eaLnBrk="0" fontAlgn="base" hangingPunct="0">
              <a:spcBef>
                <a:spcPct val="0"/>
              </a:spcBef>
              <a:spcAft>
                <a:spcPct val="0"/>
              </a:spcAft>
              <a:defRPr sz="2800">
                <a:solidFill>
                  <a:schemeClr val="tx1"/>
                </a:solidFill>
                <a:latin typeface="Arial" charset="0"/>
                <a:cs typeface="Angsana New" pitchFamily="18" charset="-34"/>
              </a:defRPr>
            </a:lvl6pPr>
            <a:lvl7pPr marL="2971800" indent="-228600" eaLnBrk="0" fontAlgn="base" hangingPunct="0">
              <a:spcBef>
                <a:spcPct val="0"/>
              </a:spcBef>
              <a:spcAft>
                <a:spcPct val="0"/>
              </a:spcAft>
              <a:defRPr sz="2800">
                <a:solidFill>
                  <a:schemeClr val="tx1"/>
                </a:solidFill>
                <a:latin typeface="Arial" charset="0"/>
                <a:cs typeface="Angsana New" pitchFamily="18" charset="-34"/>
              </a:defRPr>
            </a:lvl7pPr>
            <a:lvl8pPr marL="3429000" indent="-228600" eaLnBrk="0" fontAlgn="base" hangingPunct="0">
              <a:spcBef>
                <a:spcPct val="0"/>
              </a:spcBef>
              <a:spcAft>
                <a:spcPct val="0"/>
              </a:spcAft>
              <a:defRPr sz="2800">
                <a:solidFill>
                  <a:schemeClr val="tx1"/>
                </a:solidFill>
                <a:latin typeface="Arial" charset="0"/>
                <a:cs typeface="Angsana New" pitchFamily="18" charset="-34"/>
              </a:defRPr>
            </a:lvl8pPr>
            <a:lvl9pPr marL="3886200" indent="-228600" eaLnBrk="0" fontAlgn="base" hangingPunct="0">
              <a:spcBef>
                <a:spcPct val="0"/>
              </a:spcBef>
              <a:spcAft>
                <a:spcPct val="0"/>
              </a:spcAft>
              <a:defRPr sz="2800">
                <a:solidFill>
                  <a:schemeClr val="tx1"/>
                </a:solidFill>
                <a:latin typeface="Arial" charset="0"/>
                <a:cs typeface="Angsana New" pitchFamily="18" charset="-34"/>
              </a:defRPr>
            </a:lvl9pPr>
          </a:lstStyle>
          <a:p>
            <a:pPr algn="ctr" eaLnBrk="1" hangingPunct="1"/>
            <a:endParaRPr lang="en-US" altLang="en-US" sz="1800" b="1"/>
          </a:p>
        </p:txBody>
      </p:sp>
      <p:sp>
        <p:nvSpPr>
          <p:cNvPr id="18437" name="Right Arrow 4"/>
          <p:cNvSpPr>
            <a:spLocks noChangeArrowheads="1"/>
          </p:cNvSpPr>
          <p:nvPr/>
        </p:nvSpPr>
        <p:spPr bwMode="auto">
          <a:xfrm>
            <a:off x="3228047" y="4343400"/>
            <a:ext cx="381000" cy="152400"/>
          </a:xfrm>
          <a:prstGeom prst="rightArrow">
            <a:avLst>
              <a:gd name="adj1" fmla="val 50000"/>
              <a:gd name="adj2" fmla="val 50000"/>
            </a:avLst>
          </a:prstGeom>
          <a:solidFill>
            <a:srgbClr val="99CCFF"/>
          </a:solidFill>
          <a:ln w="9525" algn="ctr">
            <a:solidFill>
              <a:schemeClr val="tx1"/>
            </a:solidFill>
            <a:round/>
            <a:headEnd/>
            <a:tailEnd/>
          </a:ln>
        </p:spPr>
        <p:txBody>
          <a:bodyPr anchor="ctr"/>
          <a:lstStyle>
            <a:lvl1pPr eaLnBrk="0" hangingPunct="0">
              <a:defRPr sz="2800">
                <a:solidFill>
                  <a:schemeClr val="tx1"/>
                </a:solidFill>
                <a:latin typeface="Arial" charset="0"/>
                <a:cs typeface="Angsana New" pitchFamily="18" charset="-34"/>
              </a:defRPr>
            </a:lvl1pPr>
            <a:lvl2pPr marL="742950" indent="-285750" eaLnBrk="0" hangingPunct="0">
              <a:defRPr sz="2800">
                <a:solidFill>
                  <a:schemeClr val="tx1"/>
                </a:solidFill>
                <a:latin typeface="Arial" charset="0"/>
                <a:cs typeface="Angsana New" pitchFamily="18" charset="-34"/>
              </a:defRPr>
            </a:lvl2pPr>
            <a:lvl3pPr marL="1143000" indent="-228600" eaLnBrk="0" hangingPunct="0">
              <a:defRPr sz="2800">
                <a:solidFill>
                  <a:schemeClr val="tx1"/>
                </a:solidFill>
                <a:latin typeface="Arial" charset="0"/>
                <a:cs typeface="Angsana New" pitchFamily="18" charset="-34"/>
              </a:defRPr>
            </a:lvl3pPr>
            <a:lvl4pPr marL="1600200" indent="-228600" eaLnBrk="0" hangingPunct="0">
              <a:defRPr sz="2800">
                <a:solidFill>
                  <a:schemeClr val="tx1"/>
                </a:solidFill>
                <a:latin typeface="Arial" charset="0"/>
                <a:cs typeface="Angsana New" pitchFamily="18" charset="-34"/>
              </a:defRPr>
            </a:lvl4pPr>
            <a:lvl5pPr marL="2057400" indent="-228600" eaLnBrk="0" hangingPunct="0">
              <a:defRPr sz="2800">
                <a:solidFill>
                  <a:schemeClr val="tx1"/>
                </a:solidFill>
                <a:latin typeface="Arial" charset="0"/>
                <a:cs typeface="Angsana New" pitchFamily="18" charset="-34"/>
              </a:defRPr>
            </a:lvl5pPr>
            <a:lvl6pPr marL="2514600" indent="-228600" eaLnBrk="0" fontAlgn="base" hangingPunct="0">
              <a:spcBef>
                <a:spcPct val="0"/>
              </a:spcBef>
              <a:spcAft>
                <a:spcPct val="0"/>
              </a:spcAft>
              <a:defRPr sz="2800">
                <a:solidFill>
                  <a:schemeClr val="tx1"/>
                </a:solidFill>
                <a:latin typeface="Arial" charset="0"/>
                <a:cs typeface="Angsana New" pitchFamily="18" charset="-34"/>
              </a:defRPr>
            </a:lvl6pPr>
            <a:lvl7pPr marL="2971800" indent="-228600" eaLnBrk="0" fontAlgn="base" hangingPunct="0">
              <a:spcBef>
                <a:spcPct val="0"/>
              </a:spcBef>
              <a:spcAft>
                <a:spcPct val="0"/>
              </a:spcAft>
              <a:defRPr sz="2800">
                <a:solidFill>
                  <a:schemeClr val="tx1"/>
                </a:solidFill>
                <a:latin typeface="Arial" charset="0"/>
                <a:cs typeface="Angsana New" pitchFamily="18" charset="-34"/>
              </a:defRPr>
            </a:lvl7pPr>
            <a:lvl8pPr marL="3429000" indent="-228600" eaLnBrk="0" fontAlgn="base" hangingPunct="0">
              <a:spcBef>
                <a:spcPct val="0"/>
              </a:spcBef>
              <a:spcAft>
                <a:spcPct val="0"/>
              </a:spcAft>
              <a:defRPr sz="2800">
                <a:solidFill>
                  <a:schemeClr val="tx1"/>
                </a:solidFill>
                <a:latin typeface="Arial" charset="0"/>
                <a:cs typeface="Angsana New" pitchFamily="18" charset="-34"/>
              </a:defRPr>
            </a:lvl8pPr>
            <a:lvl9pPr marL="3886200" indent="-228600" eaLnBrk="0" fontAlgn="base" hangingPunct="0">
              <a:spcBef>
                <a:spcPct val="0"/>
              </a:spcBef>
              <a:spcAft>
                <a:spcPct val="0"/>
              </a:spcAft>
              <a:defRPr sz="2800">
                <a:solidFill>
                  <a:schemeClr val="tx1"/>
                </a:solidFill>
                <a:latin typeface="Arial" charset="0"/>
                <a:cs typeface="Angsana New" pitchFamily="18" charset="-34"/>
              </a:defRPr>
            </a:lvl9pPr>
          </a:lstStyle>
          <a:p>
            <a:pPr algn="ctr" eaLnBrk="1" hangingPunct="1"/>
            <a:endParaRPr lang="en-US" altLang="en-US" sz="1800" b="1"/>
          </a:p>
        </p:txBody>
      </p:sp>
      <p:sp>
        <p:nvSpPr>
          <p:cNvPr id="18438" name="Right Arrow 5"/>
          <p:cNvSpPr>
            <a:spLocks noChangeArrowheads="1"/>
          </p:cNvSpPr>
          <p:nvPr/>
        </p:nvSpPr>
        <p:spPr bwMode="auto">
          <a:xfrm>
            <a:off x="3246881" y="5638800"/>
            <a:ext cx="381000" cy="152400"/>
          </a:xfrm>
          <a:prstGeom prst="rightArrow">
            <a:avLst>
              <a:gd name="adj1" fmla="val 50000"/>
              <a:gd name="adj2" fmla="val 50000"/>
            </a:avLst>
          </a:prstGeom>
          <a:solidFill>
            <a:srgbClr val="99CCFF"/>
          </a:solidFill>
          <a:ln w="9525" algn="ctr">
            <a:solidFill>
              <a:schemeClr val="tx1"/>
            </a:solidFill>
            <a:round/>
            <a:headEnd/>
            <a:tailEnd/>
          </a:ln>
        </p:spPr>
        <p:txBody>
          <a:bodyPr anchor="ctr"/>
          <a:lstStyle>
            <a:lvl1pPr eaLnBrk="0" hangingPunct="0">
              <a:defRPr sz="2800">
                <a:solidFill>
                  <a:schemeClr val="tx1"/>
                </a:solidFill>
                <a:latin typeface="Arial" charset="0"/>
                <a:cs typeface="Angsana New" pitchFamily="18" charset="-34"/>
              </a:defRPr>
            </a:lvl1pPr>
            <a:lvl2pPr marL="742950" indent="-285750" eaLnBrk="0" hangingPunct="0">
              <a:defRPr sz="2800">
                <a:solidFill>
                  <a:schemeClr val="tx1"/>
                </a:solidFill>
                <a:latin typeface="Arial" charset="0"/>
                <a:cs typeface="Angsana New" pitchFamily="18" charset="-34"/>
              </a:defRPr>
            </a:lvl2pPr>
            <a:lvl3pPr marL="1143000" indent="-228600" eaLnBrk="0" hangingPunct="0">
              <a:defRPr sz="2800">
                <a:solidFill>
                  <a:schemeClr val="tx1"/>
                </a:solidFill>
                <a:latin typeface="Arial" charset="0"/>
                <a:cs typeface="Angsana New" pitchFamily="18" charset="-34"/>
              </a:defRPr>
            </a:lvl3pPr>
            <a:lvl4pPr marL="1600200" indent="-228600" eaLnBrk="0" hangingPunct="0">
              <a:defRPr sz="2800">
                <a:solidFill>
                  <a:schemeClr val="tx1"/>
                </a:solidFill>
                <a:latin typeface="Arial" charset="0"/>
                <a:cs typeface="Angsana New" pitchFamily="18" charset="-34"/>
              </a:defRPr>
            </a:lvl4pPr>
            <a:lvl5pPr marL="2057400" indent="-228600" eaLnBrk="0" hangingPunct="0">
              <a:defRPr sz="2800">
                <a:solidFill>
                  <a:schemeClr val="tx1"/>
                </a:solidFill>
                <a:latin typeface="Arial" charset="0"/>
                <a:cs typeface="Angsana New" pitchFamily="18" charset="-34"/>
              </a:defRPr>
            </a:lvl5pPr>
            <a:lvl6pPr marL="2514600" indent="-228600" eaLnBrk="0" fontAlgn="base" hangingPunct="0">
              <a:spcBef>
                <a:spcPct val="0"/>
              </a:spcBef>
              <a:spcAft>
                <a:spcPct val="0"/>
              </a:spcAft>
              <a:defRPr sz="2800">
                <a:solidFill>
                  <a:schemeClr val="tx1"/>
                </a:solidFill>
                <a:latin typeface="Arial" charset="0"/>
                <a:cs typeface="Angsana New" pitchFamily="18" charset="-34"/>
              </a:defRPr>
            </a:lvl6pPr>
            <a:lvl7pPr marL="2971800" indent="-228600" eaLnBrk="0" fontAlgn="base" hangingPunct="0">
              <a:spcBef>
                <a:spcPct val="0"/>
              </a:spcBef>
              <a:spcAft>
                <a:spcPct val="0"/>
              </a:spcAft>
              <a:defRPr sz="2800">
                <a:solidFill>
                  <a:schemeClr val="tx1"/>
                </a:solidFill>
                <a:latin typeface="Arial" charset="0"/>
                <a:cs typeface="Angsana New" pitchFamily="18" charset="-34"/>
              </a:defRPr>
            </a:lvl7pPr>
            <a:lvl8pPr marL="3429000" indent="-228600" eaLnBrk="0" fontAlgn="base" hangingPunct="0">
              <a:spcBef>
                <a:spcPct val="0"/>
              </a:spcBef>
              <a:spcAft>
                <a:spcPct val="0"/>
              </a:spcAft>
              <a:defRPr sz="2800">
                <a:solidFill>
                  <a:schemeClr val="tx1"/>
                </a:solidFill>
                <a:latin typeface="Arial" charset="0"/>
                <a:cs typeface="Angsana New" pitchFamily="18" charset="-34"/>
              </a:defRPr>
            </a:lvl8pPr>
            <a:lvl9pPr marL="3886200" indent="-228600" eaLnBrk="0" fontAlgn="base" hangingPunct="0">
              <a:spcBef>
                <a:spcPct val="0"/>
              </a:spcBef>
              <a:spcAft>
                <a:spcPct val="0"/>
              </a:spcAft>
              <a:defRPr sz="2800">
                <a:solidFill>
                  <a:schemeClr val="tx1"/>
                </a:solidFill>
                <a:latin typeface="Arial" charset="0"/>
                <a:cs typeface="Angsana New" pitchFamily="18" charset="-34"/>
              </a:defRPr>
            </a:lvl9pPr>
          </a:lstStyle>
          <a:p>
            <a:pPr algn="ctr" eaLnBrk="1" hangingPunct="1"/>
            <a:endParaRPr lang="en-US" altLang="en-US" sz="1800"/>
          </a:p>
        </p:txBody>
      </p:sp>
      <p:sp>
        <p:nvSpPr>
          <p:cNvPr id="8" name="TextBox 2"/>
          <p:cNvSpPr txBox="1">
            <a:spLocks noChangeArrowheads="1"/>
          </p:cNvSpPr>
          <p:nvPr/>
        </p:nvSpPr>
        <p:spPr bwMode="auto">
          <a:xfrm>
            <a:off x="404530" y="904220"/>
            <a:ext cx="8352792" cy="556981"/>
          </a:xfrm>
          <a:prstGeom prst="rect">
            <a:avLst/>
          </a:prstGeom>
          <a:ln/>
          <a:extLst/>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anchor="ctr" anchorCtr="0" compatLnSpc="1">
            <a:prstTxWarp prst="textNoShape">
              <a:avLst/>
            </a:prstTxWarp>
            <a:noAutofit/>
          </a:bodyPr>
          <a:lstStyle>
            <a:defPPr>
              <a:defRPr lang="en-US"/>
            </a:defPPr>
            <a:lvl1pPr fontAlgn="auto">
              <a:lnSpc>
                <a:spcPct val="80000"/>
              </a:lnSpc>
              <a:spcBef>
                <a:spcPts val="0"/>
              </a:spcBef>
              <a:spcAft>
                <a:spcPts val="0"/>
              </a:spcAft>
              <a:defRPr sz="2800" b="1">
                <a:solidFill>
                  <a:schemeClr val="tx1"/>
                </a:solidFill>
                <a:latin typeface="+mj-lt"/>
                <a:cs typeface="Arial" pitchFamily="34" charset="0"/>
              </a:defRPr>
            </a:lvl1pPr>
            <a:lvl2pPr fontAlgn="base">
              <a:spcBef>
                <a:spcPct val="0"/>
              </a:spcBef>
              <a:spcAft>
                <a:spcPct val="0"/>
              </a:spcAft>
              <a:defRPr sz="2800" b="1">
                <a:solidFill>
                  <a:srgbClr val="6F6F6F"/>
                </a:solidFill>
                <a:latin typeface="Arial" charset="0"/>
                <a:cs typeface="Arial" charset="0"/>
              </a:defRPr>
            </a:lvl2pPr>
            <a:lvl3pPr fontAlgn="base">
              <a:spcBef>
                <a:spcPct val="0"/>
              </a:spcBef>
              <a:spcAft>
                <a:spcPct val="0"/>
              </a:spcAft>
              <a:defRPr sz="2800" b="1">
                <a:solidFill>
                  <a:srgbClr val="6F6F6F"/>
                </a:solidFill>
                <a:latin typeface="Arial" charset="0"/>
                <a:cs typeface="Arial" charset="0"/>
              </a:defRPr>
            </a:lvl3pPr>
            <a:lvl4pPr fontAlgn="base">
              <a:spcBef>
                <a:spcPct val="0"/>
              </a:spcBef>
              <a:spcAft>
                <a:spcPct val="0"/>
              </a:spcAft>
              <a:defRPr sz="2800" b="1">
                <a:solidFill>
                  <a:srgbClr val="6F6F6F"/>
                </a:solidFill>
                <a:latin typeface="Arial" charset="0"/>
                <a:cs typeface="Arial" charset="0"/>
              </a:defRPr>
            </a:lvl4pPr>
            <a:lvl5pPr fontAlgn="base">
              <a:spcBef>
                <a:spcPct val="0"/>
              </a:spcBef>
              <a:spcAft>
                <a:spcPct val="0"/>
              </a:spcAft>
              <a:defRPr sz="2800" b="1">
                <a:solidFill>
                  <a:srgbClr val="6F6F6F"/>
                </a:solidFill>
                <a:latin typeface="Arial" charset="0"/>
                <a:cs typeface="Arial" charset="0"/>
              </a:defRPr>
            </a:lvl5pPr>
            <a:lvl6pPr marL="457200" fontAlgn="base">
              <a:spcBef>
                <a:spcPct val="0"/>
              </a:spcBef>
              <a:spcAft>
                <a:spcPct val="0"/>
              </a:spcAft>
              <a:defRPr sz="2800" b="1">
                <a:solidFill>
                  <a:srgbClr val="17375E"/>
                </a:solidFill>
                <a:latin typeface="Arial" charset="0"/>
                <a:cs typeface="Arial" charset="0"/>
              </a:defRPr>
            </a:lvl6pPr>
            <a:lvl7pPr marL="914400" fontAlgn="base">
              <a:spcBef>
                <a:spcPct val="0"/>
              </a:spcBef>
              <a:spcAft>
                <a:spcPct val="0"/>
              </a:spcAft>
              <a:defRPr sz="2800" b="1">
                <a:solidFill>
                  <a:srgbClr val="17375E"/>
                </a:solidFill>
                <a:latin typeface="Arial" charset="0"/>
                <a:cs typeface="Arial" charset="0"/>
              </a:defRPr>
            </a:lvl7pPr>
            <a:lvl8pPr marL="1371600" fontAlgn="base">
              <a:spcBef>
                <a:spcPct val="0"/>
              </a:spcBef>
              <a:spcAft>
                <a:spcPct val="0"/>
              </a:spcAft>
              <a:defRPr sz="2800" b="1">
                <a:solidFill>
                  <a:srgbClr val="17375E"/>
                </a:solidFill>
                <a:latin typeface="Arial" charset="0"/>
                <a:cs typeface="Arial" charset="0"/>
              </a:defRPr>
            </a:lvl8pPr>
            <a:lvl9pPr marL="1828800" fontAlgn="base">
              <a:spcBef>
                <a:spcPct val="0"/>
              </a:spcBef>
              <a:spcAft>
                <a:spcPct val="0"/>
              </a:spcAft>
              <a:defRPr sz="2800" b="1">
                <a:solidFill>
                  <a:srgbClr val="17375E"/>
                </a:solidFill>
                <a:latin typeface="Arial" charset="0"/>
                <a:cs typeface="Arial" charset="0"/>
              </a:defRPr>
            </a:lvl9pPr>
          </a:lstStyle>
          <a:p>
            <a:pPr>
              <a:lnSpc>
                <a:spcPct val="100000"/>
              </a:lnSpc>
            </a:pPr>
            <a:r>
              <a:rPr lang="en-GB" sz="1950" dirty="0">
                <a:ln w="900" cmpd="sng">
                  <a:solidFill>
                    <a:schemeClr val="accent1">
                      <a:satMod val="190000"/>
                      <a:alpha val="55000"/>
                    </a:schemeClr>
                  </a:solidFill>
                  <a:prstDash val="solid"/>
                </a:ln>
                <a:solidFill>
                  <a:schemeClr val="bg1"/>
                </a:solidFill>
                <a:effectLst>
                  <a:innerShdw blurRad="101600" dist="76200" dir="5400000">
                    <a:schemeClr val="accent1">
                      <a:satMod val="190000"/>
                      <a:tint val="100000"/>
                      <a:alpha val="74000"/>
                    </a:schemeClr>
                  </a:innerShdw>
                </a:effectLst>
              </a:rPr>
              <a:t>Budget management and delegation of authority in the </a:t>
            </a:r>
            <a:r>
              <a:rPr lang="en-GB" sz="1950" dirty="0" smtClean="0">
                <a:ln w="900" cmpd="sng">
                  <a:solidFill>
                    <a:schemeClr val="accent1">
                      <a:satMod val="190000"/>
                      <a:alpha val="55000"/>
                    </a:schemeClr>
                  </a:solidFill>
                  <a:prstDash val="solid"/>
                </a:ln>
                <a:solidFill>
                  <a:schemeClr val="bg1"/>
                </a:solidFill>
                <a:effectLst>
                  <a:innerShdw blurRad="101600" dist="76200" dir="5400000">
                    <a:schemeClr val="accent1">
                      <a:satMod val="190000"/>
                      <a:tint val="100000"/>
                      <a:alpha val="74000"/>
                    </a:schemeClr>
                  </a:innerShdw>
                </a:effectLst>
              </a:rPr>
              <a:t>MoHS/ DoPH</a:t>
            </a:r>
            <a:endParaRPr lang="en-US" sz="1950" dirty="0">
              <a:ln w="900" cmpd="sng">
                <a:solidFill>
                  <a:schemeClr val="accent1">
                    <a:satMod val="190000"/>
                    <a:alpha val="55000"/>
                  </a:schemeClr>
                </a:solidFill>
                <a:prstDash val="solid"/>
              </a:ln>
              <a:solidFill>
                <a:schemeClr val="bg1"/>
              </a:solidFill>
              <a:effectLst>
                <a:innerShdw blurRad="101600" dist="76200" dir="5400000">
                  <a:schemeClr val="accent1">
                    <a:satMod val="190000"/>
                    <a:tint val="100000"/>
                    <a:alpha val="74000"/>
                  </a:schemeClr>
                </a:innerShdw>
              </a:effectLst>
            </a:endParaRPr>
          </a:p>
        </p:txBody>
      </p:sp>
      <p:sp>
        <p:nvSpPr>
          <p:cNvPr id="2" name="Date Placeholder 1"/>
          <p:cNvSpPr>
            <a:spLocks noGrp="1"/>
          </p:cNvSpPr>
          <p:nvPr>
            <p:ph type="dt" sz="half" idx="10"/>
          </p:nvPr>
        </p:nvSpPr>
        <p:spPr/>
        <p:txBody>
          <a:bodyPr/>
          <a:lstStyle/>
          <a:p>
            <a:pPr>
              <a:defRPr/>
            </a:pPr>
            <a:fld id="{1FDE71B6-1910-4771-96F4-E92347D4DF52}" type="datetime1">
              <a:rPr lang="en-GB" smtClean="0"/>
              <a:pPr>
                <a:defRPr/>
              </a:pPr>
              <a:t>01/02/2017</a:t>
            </a:fld>
            <a:endParaRPr lang="en-GB" dirty="0"/>
          </a:p>
        </p:txBody>
      </p:sp>
      <p:sp>
        <p:nvSpPr>
          <p:cNvPr id="5" name="Footer Placeholder 4"/>
          <p:cNvSpPr>
            <a:spLocks noGrp="1"/>
          </p:cNvSpPr>
          <p:nvPr>
            <p:ph type="ftr" sz="quarter" idx="11"/>
          </p:nvPr>
        </p:nvSpPr>
        <p:spPr/>
        <p:txBody>
          <a:bodyPr/>
          <a:lstStyle/>
          <a:p>
            <a:pPr>
              <a:defRPr/>
            </a:pPr>
            <a:r>
              <a:rPr lang="en-GB" smtClean="0"/>
              <a:t>MCFU</a:t>
            </a:r>
            <a:endParaRPr lang="en-GB"/>
          </a:p>
        </p:txBody>
      </p:sp>
      <p:sp>
        <p:nvSpPr>
          <p:cNvPr id="4" name="Slide Number Placeholder 3"/>
          <p:cNvSpPr>
            <a:spLocks noGrp="1"/>
          </p:cNvSpPr>
          <p:nvPr>
            <p:ph type="sldNum" sz="quarter" idx="12"/>
          </p:nvPr>
        </p:nvSpPr>
        <p:spPr/>
        <p:txBody>
          <a:bodyPr/>
          <a:lstStyle/>
          <a:p>
            <a:pPr>
              <a:defRPr/>
            </a:pPr>
            <a:fld id="{BEA4FCAD-A84A-4172-AEC7-B2111AB1C425}" type="slidenum">
              <a:rPr lang="en-GB" smtClean="0"/>
              <a:pPr>
                <a:defRPr/>
              </a:pPr>
              <a:t>6</a:t>
            </a:fld>
            <a:endParaRPr lang="en-GB" dirty="0"/>
          </a:p>
        </p:txBody>
      </p:sp>
      <p:sp>
        <p:nvSpPr>
          <p:cNvPr id="11" name="Right Arrow 5"/>
          <p:cNvSpPr>
            <a:spLocks noChangeArrowheads="1"/>
          </p:cNvSpPr>
          <p:nvPr/>
        </p:nvSpPr>
        <p:spPr bwMode="auto">
          <a:xfrm>
            <a:off x="3248890" y="6172200"/>
            <a:ext cx="381000" cy="152400"/>
          </a:xfrm>
          <a:prstGeom prst="rightArrow">
            <a:avLst>
              <a:gd name="adj1" fmla="val 50000"/>
              <a:gd name="adj2" fmla="val 50000"/>
            </a:avLst>
          </a:prstGeom>
          <a:solidFill>
            <a:srgbClr val="99CCFF"/>
          </a:solidFill>
          <a:ln w="9525" algn="ctr">
            <a:solidFill>
              <a:schemeClr val="tx1"/>
            </a:solidFill>
            <a:round/>
            <a:headEnd/>
            <a:tailEnd/>
          </a:ln>
        </p:spPr>
        <p:txBody>
          <a:bodyPr anchor="ctr"/>
          <a:lstStyle>
            <a:lvl1pPr eaLnBrk="0" hangingPunct="0">
              <a:defRPr sz="2800">
                <a:solidFill>
                  <a:schemeClr val="tx1"/>
                </a:solidFill>
                <a:latin typeface="Arial" charset="0"/>
                <a:cs typeface="Angsana New" pitchFamily="18" charset="-34"/>
              </a:defRPr>
            </a:lvl1pPr>
            <a:lvl2pPr marL="742950" indent="-285750" eaLnBrk="0" hangingPunct="0">
              <a:defRPr sz="2800">
                <a:solidFill>
                  <a:schemeClr val="tx1"/>
                </a:solidFill>
                <a:latin typeface="Arial" charset="0"/>
                <a:cs typeface="Angsana New" pitchFamily="18" charset="-34"/>
              </a:defRPr>
            </a:lvl2pPr>
            <a:lvl3pPr marL="1143000" indent="-228600" eaLnBrk="0" hangingPunct="0">
              <a:defRPr sz="2800">
                <a:solidFill>
                  <a:schemeClr val="tx1"/>
                </a:solidFill>
                <a:latin typeface="Arial" charset="0"/>
                <a:cs typeface="Angsana New" pitchFamily="18" charset="-34"/>
              </a:defRPr>
            </a:lvl3pPr>
            <a:lvl4pPr marL="1600200" indent="-228600" eaLnBrk="0" hangingPunct="0">
              <a:defRPr sz="2800">
                <a:solidFill>
                  <a:schemeClr val="tx1"/>
                </a:solidFill>
                <a:latin typeface="Arial" charset="0"/>
                <a:cs typeface="Angsana New" pitchFamily="18" charset="-34"/>
              </a:defRPr>
            </a:lvl4pPr>
            <a:lvl5pPr marL="2057400" indent="-228600" eaLnBrk="0" hangingPunct="0">
              <a:defRPr sz="2800">
                <a:solidFill>
                  <a:schemeClr val="tx1"/>
                </a:solidFill>
                <a:latin typeface="Arial" charset="0"/>
                <a:cs typeface="Angsana New" pitchFamily="18" charset="-34"/>
              </a:defRPr>
            </a:lvl5pPr>
            <a:lvl6pPr marL="2514600" indent="-228600" eaLnBrk="0" fontAlgn="base" hangingPunct="0">
              <a:spcBef>
                <a:spcPct val="0"/>
              </a:spcBef>
              <a:spcAft>
                <a:spcPct val="0"/>
              </a:spcAft>
              <a:defRPr sz="2800">
                <a:solidFill>
                  <a:schemeClr val="tx1"/>
                </a:solidFill>
                <a:latin typeface="Arial" charset="0"/>
                <a:cs typeface="Angsana New" pitchFamily="18" charset="-34"/>
              </a:defRPr>
            </a:lvl6pPr>
            <a:lvl7pPr marL="2971800" indent="-228600" eaLnBrk="0" fontAlgn="base" hangingPunct="0">
              <a:spcBef>
                <a:spcPct val="0"/>
              </a:spcBef>
              <a:spcAft>
                <a:spcPct val="0"/>
              </a:spcAft>
              <a:defRPr sz="2800">
                <a:solidFill>
                  <a:schemeClr val="tx1"/>
                </a:solidFill>
                <a:latin typeface="Arial" charset="0"/>
                <a:cs typeface="Angsana New" pitchFamily="18" charset="-34"/>
              </a:defRPr>
            </a:lvl7pPr>
            <a:lvl8pPr marL="3429000" indent="-228600" eaLnBrk="0" fontAlgn="base" hangingPunct="0">
              <a:spcBef>
                <a:spcPct val="0"/>
              </a:spcBef>
              <a:spcAft>
                <a:spcPct val="0"/>
              </a:spcAft>
              <a:defRPr sz="2800">
                <a:solidFill>
                  <a:schemeClr val="tx1"/>
                </a:solidFill>
                <a:latin typeface="Arial" charset="0"/>
                <a:cs typeface="Angsana New" pitchFamily="18" charset="-34"/>
              </a:defRPr>
            </a:lvl8pPr>
            <a:lvl9pPr marL="3886200" indent="-228600" eaLnBrk="0" fontAlgn="base" hangingPunct="0">
              <a:spcBef>
                <a:spcPct val="0"/>
              </a:spcBef>
              <a:spcAft>
                <a:spcPct val="0"/>
              </a:spcAft>
              <a:defRPr sz="2800">
                <a:solidFill>
                  <a:schemeClr val="tx1"/>
                </a:solidFill>
                <a:latin typeface="Arial" charset="0"/>
                <a:cs typeface="Angsana New" pitchFamily="18" charset="-34"/>
              </a:defRPr>
            </a:lvl9pPr>
          </a:lstStyle>
          <a:p>
            <a:pPr algn="ctr" eaLnBrk="1" hangingPunct="1"/>
            <a:endParaRPr lang="en-US" altLang="en-US" sz="1800"/>
          </a:p>
        </p:txBody>
      </p:sp>
      <p:sp>
        <p:nvSpPr>
          <p:cNvPr id="12" name="TextBox 2"/>
          <p:cNvSpPr txBox="1">
            <a:spLocks noChangeArrowheads="1"/>
          </p:cNvSpPr>
          <p:nvPr/>
        </p:nvSpPr>
        <p:spPr bwMode="auto">
          <a:xfrm>
            <a:off x="404530" y="381000"/>
            <a:ext cx="8352792" cy="523220"/>
          </a:xfrm>
          <a:prstGeom prst="rect">
            <a:avLst/>
          </a:prstGeom>
          <a:ln/>
          <a:extLst/>
        </p:spPr>
        <p:style>
          <a:lnRef idx="0">
            <a:schemeClr val="accent1"/>
          </a:lnRef>
          <a:fillRef idx="3">
            <a:schemeClr val="accent1"/>
          </a:fillRef>
          <a:effectRef idx="3">
            <a:schemeClr val="accent1"/>
          </a:effectRef>
          <a:fontRef idx="minor">
            <a:schemeClr val="lt1"/>
          </a:fontRef>
        </p:style>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800" dirty="0">
                <a:ln w="18415" cmpd="sng">
                  <a:solidFill>
                    <a:srgbClr val="FFFFFF"/>
                  </a:solidFill>
                  <a:prstDash val="solid"/>
                </a:ln>
                <a:solidFill>
                  <a:srgbClr val="FFFFFF"/>
                </a:solidFill>
                <a:effectLst>
                  <a:outerShdw blurRad="63500" dir="3600000" algn="tl" rotWithShape="0">
                    <a:srgbClr val="000000">
                      <a:alpha val="70000"/>
                    </a:srgbClr>
                  </a:outerShdw>
                </a:effectLst>
              </a:rPr>
              <a:t>PART- </a:t>
            </a:r>
            <a:r>
              <a:rPr lang="en-US"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1</a:t>
            </a:r>
            <a:endParaRPr lang="en-US" sz="28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33228489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a:spLocks noChangeArrowheads="1"/>
          </p:cNvSpPr>
          <p:nvPr/>
        </p:nvSpPr>
        <p:spPr bwMode="auto">
          <a:xfrm>
            <a:off x="381000" y="462503"/>
            <a:ext cx="8458200" cy="437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rmAutofit/>
          </a:bodyPr>
          <a:lstStyle>
            <a:defPPr>
              <a:defRPr lang="en-US"/>
            </a:defPPr>
            <a:lvl1pPr fontAlgn="auto">
              <a:lnSpc>
                <a:spcPct val="80000"/>
              </a:lnSpc>
              <a:spcBef>
                <a:spcPts val="0"/>
              </a:spcBef>
              <a:spcAft>
                <a:spcPts val="0"/>
              </a:spcAft>
              <a:defRPr sz="2800" b="1">
                <a:solidFill>
                  <a:schemeClr val="tx1"/>
                </a:solidFill>
                <a:latin typeface="+mj-lt"/>
                <a:cs typeface="Arial" pitchFamily="34" charset="0"/>
              </a:defRPr>
            </a:lvl1pPr>
            <a:lvl2pPr fontAlgn="base">
              <a:spcBef>
                <a:spcPct val="0"/>
              </a:spcBef>
              <a:spcAft>
                <a:spcPct val="0"/>
              </a:spcAft>
              <a:defRPr sz="2800" b="1">
                <a:solidFill>
                  <a:srgbClr val="6F6F6F"/>
                </a:solidFill>
                <a:latin typeface="Arial" charset="0"/>
                <a:cs typeface="Arial" charset="0"/>
              </a:defRPr>
            </a:lvl2pPr>
            <a:lvl3pPr fontAlgn="base">
              <a:spcBef>
                <a:spcPct val="0"/>
              </a:spcBef>
              <a:spcAft>
                <a:spcPct val="0"/>
              </a:spcAft>
              <a:defRPr sz="2800" b="1">
                <a:solidFill>
                  <a:srgbClr val="6F6F6F"/>
                </a:solidFill>
                <a:latin typeface="Arial" charset="0"/>
                <a:cs typeface="Arial" charset="0"/>
              </a:defRPr>
            </a:lvl3pPr>
            <a:lvl4pPr fontAlgn="base">
              <a:spcBef>
                <a:spcPct val="0"/>
              </a:spcBef>
              <a:spcAft>
                <a:spcPct val="0"/>
              </a:spcAft>
              <a:defRPr sz="2800" b="1">
                <a:solidFill>
                  <a:srgbClr val="6F6F6F"/>
                </a:solidFill>
                <a:latin typeface="Arial" charset="0"/>
                <a:cs typeface="Arial" charset="0"/>
              </a:defRPr>
            </a:lvl4pPr>
            <a:lvl5pPr fontAlgn="base">
              <a:spcBef>
                <a:spcPct val="0"/>
              </a:spcBef>
              <a:spcAft>
                <a:spcPct val="0"/>
              </a:spcAft>
              <a:defRPr sz="2800" b="1">
                <a:solidFill>
                  <a:srgbClr val="6F6F6F"/>
                </a:solidFill>
                <a:latin typeface="Arial" charset="0"/>
                <a:cs typeface="Arial" charset="0"/>
              </a:defRPr>
            </a:lvl5pPr>
            <a:lvl6pPr marL="457200" fontAlgn="base">
              <a:spcBef>
                <a:spcPct val="0"/>
              </a:spcBef>
              <a:spcAft>
                <a:spcPct val="0"/>
              </a:spcAft>
              <a:defRPr sz="2800" b="1">
                <a:solidFill>
                  <a:srgbClr val="17375E"/>
                </a:solidFill>
                <a:latin typeface="Arial" charset="0"/>
                <a:cs typeface="Arial" charset="0"/>
              </a:defRPr>
            </a:lvl6pPr>
            <a:lvl7pPr marL="914400" fontAlgn="base">
              <a:spcBef>
                <a:spcPct val="0"/>
              </a:spcBef>
              <a:spcAft>
                <a:spcPct val="0"/>
              </a:spcAft>
              <a:defRPr sz="2800" b="1">
                <a:solidFill>
                  <a:srgbClr val="17375E"/>
                </a:solidFill>
                <a:latin typeface="Arial" charset="0"/>
                <a:cs typeface="Arial" charset="0"/>
              </a:defRPr>
            </a:lvl7pPr>
            <a:lvl8pPr marL="1371600" fontAlgn="base">
              <a:spcBef>
                <a:spcPct val="0"/>
              </a:spcBef>
              <a:spcAft>
                <a:spcPct val="0"/>
              </a:spcAft>
              <a:defRPr sz="2800" b="1">
                <a:solidFill>
                  <a:srgbClr val="17375E"/>
                </a:solidFill>
                <a:latin typeface="Arial" charset="0"/>
                <a:cs typeface="Arial" charset="0"/>
              </a:defRPr>
            </a:lvl8pPr>
            <a:lvl9pPr marL="1828800" fontAlgn="base">
              <a:spcBef>
                <a:spcPct val="0"/>
              </a:spcBef>
              <a:spcAft>
                <a:spcPct val="0"/>
              </a:spcAft>
              <a:defRPr sz="2800" b="1">
                <a:solidFill>
                  <a:srgbClr val="17375E"/>
                </a:solidFill>
                <a:latin typeface="Arial" charset="0"/>
                <a:cs typeface="Arial" charset="0"/>
              </a:defRPr>
            </a:lvl9pPr>
          </a:lstStyle>
          <a:p>
            <a:pPr algn="ctr"/>
            <a:r>
              <a:rPr lang="fr-FR" sz="2000" dirty="0" err="1"/>
              <a:t>oneUNOPS</a:t>
            </a:r>
            <a:r>
              <a:rPr lang="fr-FR" sz="2000" dirty="0"/>
              <a:t> Supplier </a:t>
            </a:r>
            <a:r>
              <a:rPr lang="fr-FR" sz="2000" dirty="0" smtClean="0"/>
              <a:t>Profile </a:t>
            </a:r>
            <a:r>
              <a:rPr lang="en-US" sz="2000" dirty="0" smtClean="0"/>
              <a:t>Annex </a:t>
            </a:r>
            <a:r>
              <a:rPr lang="en-US" sz="2000" dirty="0"/>
              <a:t>- 6 </a:t>
            </a:r>
          </a:p>
        </p:txBody>
      </p:sp>
      <p:sp>
        <p:nvSpPr>
          <p:cNvPr id="2" name="Date Placeholder 1"/>
          <p:cNvSpPr>
            <a:spLocks noGrp="1"/>
          </p:cNvSpPr>
          <p:nvPr>
            <p:ph type="dt" sz="half" idx="10"/>
          </p:nvPr>
        </p:nvSpPr>
        <p:spPr/>
        <p:txBody>
          <a:bodyPr/>
          <a:lstStyle/>
          <a:p>
            <a:pPr>
              <a:defRPr/>
            </a:pPr>
            <a:fld id="{AFD32C62-BF83-4768-8F25-D71CFB272C59}" type="datetime1">
              <a:rPr lang="en-GB" smtClean="0"/>
              <a:t>01/02/2017</a:t>
            </a:fld>
            <a:endParaRPr lang="en-GB" dirty="0"/>
          </a:p>
        </p:txBody>
      </p:sp>
      <p:sp>
        <p:nvSpPr>
          <p:cNvPr id="6" name="Footer Placeholder 5"/>
          <p:cNvSpPr>
            <a:spLocks noGrp="1"/>
          </p:cNvSpPr>
          <p:nvPr>
            <p:ph type="ftr" sz="quarter" idx="11"/>
          </p:nvPr>
        </p:nvSpPr>
        <p:spPr/>
        <p:txBody>
          <a:bodyPr/>
          <a:lstStyle/>
          <a:p>
            <a:pPr>
              <a:defRPr/>
            </a:pPr>
            <a:r>
              <a:rPr lang="en-GB" smtClean="0"/>
              <a:t>MCFU</a:t>
            </a:r>
            <a:endParaRPr lang="en-GB"/>
          </a:p>
        </p:txBody>
      </p:sp>
      <p:sp>
        <p:nvSpPr>
          <p:cNvPr id="5" name="Slide Number Placeholder 4"/>
          <p:cNvSpPr>
            <a:spLocks noGrp="1"/>
          </p:cNvSpPr>
          <p:nvPr>
            <p:ph type="sldNum" sz="quarter" idx="12"/>
          </p:nvPr>
        </p:nvSpPr>
        <p:spPr/>
        <p:txBody>
          <a:bodyPr/>
          <a:lstStyle/>
          <a:p>
            <a:pPr>
              <a:defRPr/>
            </a:pPr>
            <a:fld id="{1C7A126C-F274-453D-9182-1BC70CC6F0B5}" type="slidenum">
              <a:rPr lang="en-GB" smtClean="0"/>
              <a:pPr>
                <a:defRPr/>
              </a:pPr>
              <a:t>60</a:t>
            </a:fld>
            <a:endParaRPr lang="en-GB" dirty="0"/>
          </a:p>
        </p:txBody>
      </p:sp>
      <p:sp>
        <p:nvSpPr>
          <p:cNvPr id="9" name="AutoShape 2"/>
          <p:cNvSpPr>
            <a:spLocks noChangeAspect="1" noChangeArrowheads="1" noTextEdit="1"/>
          </p:cNvSpPr>
          <p:nvPr/>
        </p:nvSpPr>
        <p:spPr bwMode="auto">
          <a:xfrm>
            <a:off x="1276350" y="3535363"/>
            <a:ext cx="1485900" cy="1028700"/>
          </a:xfrm>
          <a:prstGeom prst="rect">
            <a:avLst/>
          </a:prstGeom>
          <a:noFill/>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pic>
        <p:nvPicPr>
          <p:cNvPr id="10" name="Content Placeholder 3"/>
          <p:cNvPicPr>
            <a:picLocks noGrp="1"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24000" y="1066800"/>
            <a:ext cx="5185077" cy="5615782"/>
          </a:xfrm>
          <a:prstGeom prst="rect">
            <a:avLst/>
          </a:prstGeom>
        </p:spPr>
      </p:pic>
    </p:spTree>
    <p:extLst>
      <p:ext uri="{BB962C8B-B14F-4D97-AF65-F5344CB8AC3E}">
        <p14:creationId xmlns:p14="http://schemas.microsoft.com/office/powerpoint/2010/main" val="2501377232"/>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5" name="Picture 2" descr="Chalkboard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t="2168"/>
          <a:stretch>
            <a:fillRect/>
          </a:stretch>
        </p:blipFill>
        <p:spPr>
          <a:xfrm rot="20949644">
            <a:off x="2371991" y="1100547"/>
            <a:ext cx="4441297" cy="5387914"/>
          </a:xfrm>
          <a:noFill/>
        </p:spPr>
      </p:pic>
      <p:sp>
        <p:nvSpPr>
          <p:cNvPr id="13316" name="Rectangle 5"/>
          <p:cNvSpPr>
            <a:spLocks noChangeArrowheads="1"/>
          </p:cNvSpPr>
          <p:nvPr/>
        </p:nvSpPr>
        <p:spPr bwMode="auto">
          <a:xfrm>
            <a:off x="3350156" y="2672360"/>
            <a:ext cx="2986008" cy="448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8145" tIns="39072" rIns="78145" bIns="39072">
            <a:spAutoFit/>
          </a:bodyPr>
          <a:lstStyle>
            <a:lvl1pPr eaLnBrk="0" hangingPunct="0">
              <a:defRPr sz="1200">
                <a:solidFill>
                  <a:schemeClr val="tx1"/>
                </a:solidFill>
                <a:latin typeface="Arial" pitchFamily="34" charset="0"/>
              </a:defRPr>
            </a:lvl1pPr>
            <a:lvl2pPr marL="742950" indent="-285750" eaLnBrk="0" hangingPunct="0">
              <a:defRPr sz="1200">
                <a:solidFill>
                  <a:schemeClr val="tx1"/>
                </a:solidFill>
                <a:latin typeface="Arial" pitchFamily="34" charset="0"/>
              </a:defRPr>
            </a:lvl2pPr>
            <a:lvl3pPr marL="1143000" indent="-228600" eaLnBrk="0" hangingPunct="0">
              <a:defRPr sz="1200">
                <a:solidFill>
                  <a:schemeClr val="tx1"/>
                </a:solidFill>
                <a:latin typeface="Arial" pitchFamily="34" charset="0"/>
              </a:defRPr>
            </a:lvl3pPr>
            <a:lvl4pPr marL="1600200" indent="-228600" eaLnBrk="0" hangingPunct="0">
              <a:defRPr sz="1200">
                <a:solidFill>
                  <a:schemeClr val="tx1"/>
                </a:solidFill>
                <a:latin typeface="Arial" pitchFamily="34" charset="0"/>
              </a:defRPr>
            </a:lvl4pPr>
            <a:lvl5pPr marL="2057400" indent="-228600" eaLnBrk="0" hangingPunct="0">
              <a:defRPr sz="1200">
                <a:solidFill>
                  <a:schemeClr val="tx1"/>
                </a:solidFill>
                <a:latin typeface="Arial" pitchFamily="34" charset="0"/>
              </a:defRPr>
            </a:lvl5pPr>
            <a:lvl6pPr marL="2514600" indent="-228600" algn="ctr" eaLnBrk="0" fontAlgn="base" hangingPunct="0">
              <a:spcBef>
                <a:spcPct val="0"/>
              </a:spcBef>
              <a:spcAft>
                <a:spcPct val="0"/>
              </a:spcAft>
              <a:defRPr sz="1200">
                <a:solidFill>
                  <a:schemeClr val="tx1"/>
                </a:solidFill>
                <a:latin typeface="Arial" pitchFamily="34" charset="0"/>
              </a:defRPr>
            </a:lvl6pPr>
            <a:lvl7pPr marL="2971800" indent="-228600" algn="ctr" eaLnBrk="0" fontAlgn="base" hangingPunct="0">
              <a:spcBef>
                <a:spcPct val="0"/>
              </a:spcBef>
              <a:spcAft>
                <a:spcPct val="0"/>
              </a:spcAft>
              <a:defRPr sz="1200">
                <a:solidFill>
                  <a:schemeClr val="tx1"/>
                </a:solidFill>
                <a:latin typeface="Arial" pitchFamily="34" charset="0"/>
              </a:defRPr>
            </a:lvl7pPr>
            <a:lvl8pPr marL="3429000" indent="-228600" algn="ctr" eaLnBrk="0" fontAlgn="base" hangingPunct="0">
              <a:spcBef>
                <a:spcPct val="0"/>
              </a:spcBef>
              <a:spcAft>
                <a:spcPct val="0"/>
              </a:spcAft>
              <a:defRPr sz="1200">
                <a:solidFill>
                  <a:schemeClr val="tx1"/>
                </a:solidFill>
                <a:latin typeface="Arial" pitchFamily="34" charset="0"/>
              </a:defRPr>
            </a:lvl8pPr>
            <a:lvl9pPr marL="3886200" indent="-228600" algn="ctr" eaLnBrk="0" fontAlgn="base" hangingPunct="0">
              <a:spcBef>
                <a:spcPct val="0"/>
              </a:spcBef>
              <a:spcAft>
                <a:spcPct val="0"/>
              </a:spcAft>
              <a:defRPr sz="1200">
                <a:solidFill>
                  <a:schemeClr val="tx1"/>
                </a:solidFill>
                <a:latin typeface="Arial" pitchFamily="34" charset="0"/>
              </a:defRPr>
            </a:lvl9pPr>
          </a:lstStyle>
          <a:p>
            <a:pPr eaLnBrk="1" hangingPunct="1"/>
            <a:r>
              <a:rPr lang="en-US" altLang="en-US" sz="2400" b="1">
                <a:solidFill>
                  <a:schemeClr val="bg1"/>
                </a:solidFill>
              </a:rPr>
              <a:t>QUESTIONS?</a:t>
            </a:r>
          </a:p>
        </p:txBody>
      </p:sp>
      <p:pic>
        <p:nvPicPr>
          <p:cNvPr id="13317" name="Picture 3" descr="CHALK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30894" y="3572265"/>
            <a:ext cx="2477502" cy="175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572162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9FF224C6-2178-41EE-959E-3C0B44281916}" type="datetime1">
              <a:rPr lang="en-GB" smtClean="0"/>
              <a:t>01/02/2017</a:t>
            </a:fld>
            <a:endParaRPr lang="en-GB" dirty="0"/>
          </a:p>
        </p:txBody>
      </p:sp>
      <p:sp>
        <p:nvSpPr>
          <p:cNvPr id="5" name="Footer Placeholder 4"/>
          <p:cNvSpPr>
            <a:spLocks noGrp="1"/>
          </p:cNvSpPr>
          <p:nvPr>
            <p:ph type="ftr" sz="quarter" idx="11"/>
          </p:nvPr>
        </p:nvSpPr>
        <p:spPr/>
        <p:txBody>
          <a:bodyPr/>
          <a:lstStyle/>
          <a:p>
            <a:pPr>
              <a:defRPr/>
            </a:pPr>
            <a:r>
              <a:rPr lang="en-GB" smtClean="0"/>
              <a:t>MCFU</a:t>
            </a:r>
            <a:endParaRPr lang="en-GB"/>
          </a:p>
        </p:txBody>
      </p:sp>
      <p:sp>
        <p:nvSpPr>
          <p:cNvPr id="6" name="Slide Number Placeholder 5"/>
          <p:cNvSpPr>
            <a:spLocks noGrp="1"/>
          </p:cNvSpPr>
          <p:nvPr>
            <p:ph type="sldNum" sz="quarter" idx="12"/>
          </p:nvPr>
        </p:nvSpPr>
        <p:spPr/>
        <p:txBody>
          <a:bodyPr/>
          <a:lstStyle/>
          <a:p>
            <a:pPr>
              <a:defRPr/>
            </a:pPr>
            <a:fld id="{1C7A126C-F274-453D-9182-1BC70CC6F0B5}" type="slidenum">
              <a:rPr lang="en-GB" smtClean="0"/>
              <a:pPr>
                <a:defRPr/>
              </a:pPr>
              <a:t>62</a:t>
            </a:fld>
            <a:endParaRPr lang="en-GB" dirty="0"/>
          </a:p>
        </p:txBody>
      </p:sp>
      <p:pic>
        <p:nvPicPr>
          <p:cNvPr id="8" name="Picture 4"/>
          <p:cNvPicPr>
            <a:picLocks noGrp="1" noChangeAspect="1"/>
          </p:cNvPicPr>
          <p:nvPr>
            <p:ph type="pic" idx="4294967295"/>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1447800"/>
            <a:ext cx="8153400" cy="4248150"/>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pic>
      <p:sp>
        <p:nvSpPr>
          <p:cNvPr id="7" name="TextBox 6"/>
          <p:cNvSpPr txBox="1">
            <a:spLocks noChangeArrowheads="1"/>
          </p:cNvSpPr>
          <p:nvPr/>
        </p:nvSpPr>
        <p:spPr bwMode="auto">
          <a:xfrm>
            <a:off x="304800" y="539986"/>
            <a:ext cx="8305800" cy="781752"/>
          </a:xfrm>
          <a:prstGeom prst="rect">
            <a:avLst/>
          </a:prstGeom>
          <a:solidFill>
            <a:srgbClr val="00CCFF"/>
          </a:solidFill>
          <a:ln>
            <a:noFill/>
          </a:ln>
          <a:effectLst>
            <a:innerShdw blurRad="63500" dist="50800" dir="5400000">
              <a:prstClr val="black">
                <a:alpha val="50000"/>
              </a:prstClr>
            </a:innerShdw>
          </a:effectLst>
          <a:extLst/>
        </p:spPr>
        <p:txBody>
          <a:bodyPr vert="horz" wrap="square" lIns="91440" tIns="45720" rIns="91440" bIns="45720" numCol="1" anchor="ctr" anchorCtr="0" compatLnSpc="1">
            <a:prstTxWarp prst="textNoShape">
              <a:avLst/>
            </a:prstTxWarp>
            <a:normAutofit/>
          </a:bodyPr>
          <a:lstStyle>
            <a:defPPr>
              <a:defRPr lang="en-US"/>
            </a:defPPr>
            <a:lvl1pPr fontAlgn="auto">
              <a:lnSpc>
                <a:spcPct val="80000"/>
              </a:lnSpc>
              <a:spcBef>
                <a:spcPts val="0"/>
              </a:spcBef>
              <a:spcAft>
                <a:spcPts val="0"/>
              </a:spcAft>
              <a:defRPr sz="2800" b="1">
                <a:solidFill>
                  <a:schemeClr val="tx1"/>
                </a:solidFill>
                <a:latin typeface="+mj-lt"/>
                <a:cs typeface="Arial" pitchFamily="34" charset="0"/>
              </a:defRPr>
            </a:lvl1pPr>
            <a:lvl2pPr fontAlgn="base">
              <a:spcBef>
                <a:spcPct val="0"/>
              </a:spcBef>
              <a:spcAft>
                <a:spcPct val="0"/>
              </a:spcAft>
              <a:defRPr sz="2800" b="1">
                <a:solidFill>
                  <a:srgbClr val="6F6F6F"/>
                </a:solidFill>
                <a:latin typeface="Arial" charset="0"/>
                <a:cs typeface="Arial" charset="0"/>
              </a:defRPr>
            </a:lvl2pPr>
            <a:lvl3pPr fontAlgn="base">
              <a:spcBef>
                <a:spcPct val="0"/>
              </a:spcBef>
              <a:spcAft>
                <a:spcPct val="0"/>
              </a:spcAft>
              <a:defRPr sz="2800" b="1">
                <a:solidFill>
                  <a:srgbClr val="6F6F6F"/>
                </a:solidFill>
                <a:latin typeface="Arial" charset="0"/>
                <a:cs typeface="Arial" charset="0"/>
              </a:defRPr>
            </a:lvl3pPr>
            <a:lvl4pPr fontAlgn="base">
              <a:spcBef>
                <a:spcPct val="0"/>
              </a:spcBef>
              <a:spcAft>
                <a:spcPct val="0"/>
              </a:spcAft>
              <a:defRPr sz="2800" b="1">
                <a:solidFill>
                  <a:srgbClr val="6F6F6F"/>
                </a:solidFill>
                <a:latin typeface="Arial" charset="0"/>
                <a:cs typeface="Arial" charset="0"/>
              </a:defRPr>
            </a:lvl4pPr>
            <a:lvl5pPr fontAlgn="base">
              <a:spcBef>
                <a:spcPct val="0"/>
              </a:spcBef>
              <a:spcAft>
                <a:spcPct val="0"/>
              </a:spcAft>
              <a:defRPr sz="2800" b="1">
                <a:solidFill>
                  <a:srgbClr val="6F6F6F"/>
                </a:solidFill>
                <a:latin typeface="Arial" charset="0"/>
                <a:cs typeface="Arial" charset="0"/>
              </a:defRPr>
            </a:lvl5pPr>
            <a:lvl6pPr marL="457200" fontAlgn="base">
              <a:spcBef>
                <a:spcPct val="0"/>
              </a:spcBef>
              <a:spcAft>
                <a:spcPct val="0"/>
              </a:spcAft>
              <a:defRPr sz="2800" b="1">
                <a:solidFill>
                  <a:srgbClr val="17375E"/>
                </a:solidFill>
                <a:latin typeface="Arial" charset="0"/>
                <a:cs typeface="Arial" charset="0"/>
              </a:defRPr>
            </a:lvl6pPr>
            <a:lvl7pPr marL="914400" fontAlgn="base">
              <a:spcBef>
                <a:spcPct val="0"/>
              </a:spcBef>
              <a:spcAft>
                <a:spcPct val="0"/>
              </a:spcAft>
              <a:defRPr sz="2800" b="1">
                <a:solidFill>
                  <a:srgbClr val="17375E"/>
                </a:solidFill>
                <a:latin typeface="Arial" charset="0"/>
                <a:cs typeface="Arial" charset="0"/>
              </a:defRPr>
            </a:lvl7pPr>
            <a:lvl8pPr marL="1371600" fontAlgn="base">
              <a:spcBef>
                <a:spcPct val="0"/>
              </a:spcBef>
              <a:spcAft>
                <a:spcPct val="0"/>
              </a:spcAft>
              <a:defRPr sz="2800" b="1">
                <a:solidFill>
                  <a:srgbClr val="17375E"/>
                </a:solidFill>
                <a:latin typeface="Arial" charset="0"/>
                <a:cs typeface="Arial" charset="0"/>
              </a:defRPr>
            </a:lvl8pPr>
            <a:lvl9pPr marL="1828800" fontAlgn="base">
              <a:spcBef>
                <a:spcPct val="0"/>
              </a:spcBef>
              <a:spcAft>
                <a:spcPct val="0"/>
              </a:spcAft>
              <a:defRPr sz="2800" b="1">
                <a:solidFill>
                  <a:srgbClr val="17375E"/>
                </a:solidFill>
                <a:latin typeface="Arial" charset="0"/>
                <a:cs typeface="Arial" charset="0"/>
              </a:defRPr>
            </a:lvl9pPr>
          </a:lstStyle>
          <a:p>
            <a:pPr algn="ctr"/>
            <a:r>
              <a:rPr lang="en-US" sz="2400" dirty="0">
                <a:solidFill>
                  <a:schemeClr val="bg1"/>
                </a:solidFill>
              </a:rPr>
              <a:t>Group discussion and group presentation by participants</a:t>
            </a:r>
          </a:p>
        </p:txBody>
      </p:sp>
      <p:sp>
        <p:nvSpPr>
          <p:cNvPr id="9" name="TextBox 2"/>
          <p:cNvSpPr txBox="1">
            <a:spLocks noChangeArrowheads="1"/>
          </p:cNvSpPr>
          <p:nvPr/>
        </p:nvSpPr>
        <p:spPr bwMode="auto">
          <a:xfrm>
            <a:off x="304800" y="-787"/>
            <a:ext cx="8305800" cy="523220"/>
          </a:xfrm>
          <a:prstGeom prst="rect">
            <a:avLst/>
          </a:prstGeom>
          <a:solidFill>
            <a:srgbClr val="009999"/>
          </a:solidFill>
          <a:ln/>
          <a:effectLst>
            <a:innerShdw blurRad="63500" dist="50800" dir="5400000">
              <a:prstClr val="black">
                <a:alpha val="50000"/>
              </a:prstClr>
            </a:innerShdw>
          </a:effectLst>
          <a:extLst/>
        </p:spPr>
        <p:style>
          <a:lnRef idx="0">
            <a:schemeClr val="accent1"/>
          </a:lnRef>
          <a:fillRef idx="1003">
            <a:schemeClr val="lt2"/>
          </a:fillRef>
          <a:effectRef idx="3">
            <a:schemeClr val="accent1"/>
          </a:effectRef>
          <a:fontRef idx="minor">
            <a:schemeClr val="lt1"/>
          </a:fontRef>
        </p:style>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800" b="1" spc="50" dirty="0">
                <a:ln w="11430"/>
                <a:solidFill>
                  <a:schemeClr val="bg1"/>
                </a:solidFill>
                <a:effectLst>
                  <a:outerShdw blurRad="76200" dist="50800" dir="5400000" algn="tl" rotWithShape="0">
                    <a:srgbClr val="000000">
                      <a:alpha val="65000"/>
                    </a:srgbClr>
                  </a:outerShdw>
                </a:effectLst>
              </a:rPr>
              <a:t>PART- </a:t>
            </a:r>
            <a:r>
              <a:rPr lang="en-US" sz="2800" b="1" spc="50" dirty="0" smtClean="0">
                <a:ln w="11430"/>
                <a:solidFill>
                  <a:schemeClr val="bg1"/>
                </a:solidFill>
                <a:effectLst>
                  <a:outerShdw blurRad="76200" dist="50800" dir="5400000" algn="tl" rotWithShape="0">
                    <a:srgbClr val="000000">
                      <a:alpha val="65000"/>
                    </a:srgbClr>
                  </a:outerShdw>
                </a:effectLst>
              </a:rPr>
              <a:t>3</a:t>
            </a:r>
            <a:endParaRPr lang="en-US" sz="2800" b="1" spc="50" dirty="0">
              <a:ln w="11430"/>
              <a:solidFill>
                <a:schemeClr val="bg1"/>
              </a:solidFill>
              <a:effectLst>
                <a:outerShdw blurRad="76200" dist="50800" dir="5400000" algn="tl" rotWithShape="0">
                  <a:srgbClr val="000000">
                    <a:alpha val="65000"/>
                  </a:srgbClr>
                </a:outerShdw>
              </a:effectLst>
            </a:endParaRPr>
          </a:p>
        </p:txBody>
      </p:sp>
    </p:spTree>
    <p:extLst>
      <p:ext uri="{BB962C8B-B14F-4D97-AF65-F5344CB8AC3E}">
        <p14:creationId xmlns:p14="http://schemas.microsoft.com/office/powerpoint/2010/main" val="2550654604"/>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385" y="1219200"/>
            <a:ext cx="4051558" cy="464871"/>
          </a:xfrm>
          <a:prstGeom prst="rect">
            <a:avLst/>
          </a:prstGeom>
        </p:spPr>
        <p:txBody>
          <a:bodyPr wrap="none">
            <a:spAutoFit/>
          </a:bodyPr>
          <a:lstStyle/>
          <a:p>
            <a:pPr>
              <a:lnSpc>
                <a:spcPct val="150000"/>
              </a:lnSpc>
              <a:buFont typeface="Wingdings" panose="05000000000000000000" pitchFamily="2" charset="2"/>
              <a:buChar char="q"/>
            </a:pPr>
            <a:r>
              <a:rPr lang="en-US" b="1" dirty="0">
                <a:solidFill>
                  <a:srgbClr val="002060"/>
                </a:solidFill>
              </a:rPr>
              <a:t>Training Needs and Recommendations</a:t>
            </a:r>
          </a:p>
        </p:txBody>
      </p:sp>
      <p:sp>
        <p:nvSpPr>
          <p:cNvPr id="3" name="TextBox 2"/>
          <p:cNvSpPr txBox="1">
            <a:spLocks noChangeArrowheads="1"/>
          </p:cNvSpPr>
          <p:nvPr/>
        </p:nvSpPr>
        <p:spPr bwMode="auto">
          <a:xfrm>
            <a:off x="419099" y="381000"/>
            <a:ext cx="8305800" cy="523220"/>
          </a:xfrm>
          <a:prstGeom prst="rect">
            <a:avLst/>
          </a:prstGeom>
          <a:solidFill>
            <a:srgbClr val="009999"/>
          </a:solidFill>
          <a:ln/>
          <a:effectLst>
            <a:innerShdw blurRad="63500" dist="50800" dir="5400000">
              <a:prstClr val="black">
                <a:alpha val="50000"/>
              </a:prstClr>
            </a:innerShdw>
          </a:effectLst>
          <a:extLst/>
        </p:spPr>
        <p:style>
          <a:lnRef idx="0">
            <a:schemeClr val="accent1"/>
          </a:lnRef>
          <a:fillRef idx="1003">
            <a:schemeClr val="lt2"/>
          </a:fillRef>
          <a:effectRef idx="3">
            <a:schemeClr val="accent1"/>
          </a:effectRef>
          <a:fontRef idx="minor">
            <a:schemeClr val="lt1"/>
          </a:fontRef>
        </p:style>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800" b="1" spc="50" dirty="0">
                <a:ln w="11430"/>
                <a:solidFill>
                  <a:schemeClr val="bg1"/>
                </a:solidFill>
                <a:effectLst>
                  <a:outerShdw blurRad="76200" dist="50800" dir="5400000" algn="tl" rotWithShape="0">
                    <a:srgbClr val="000000">
                      <a:alpha val="65000"/>
                    </a:srgbClr>
                  </a:outerShdw>
                </a:effectLst>
              </a:rPr>
              <a:t>PART- </a:t>
            </a:r>
            <a:r>
              <a:rPr lang="en-US" sz="2800" b="1" spc="50" dirty="0" smtClean="0">
                <a:ln w="11430"/>
                <a:solidFill>
                  <a:schemeClr val="bg1"/>
                </a:solidFill>
                <a:effectLst>
                  <a:outerShdw blurRad="76200" dist="50800" dir="5400000" algn="tl" rotWithShape="0">
                    <a:srgbClr val="000000">
                      <a:alpha val="65000"/>
                    </a:srgbClr>
                  </a:outerShdw>
                </a:effectLst>
              </a:rPr>
              <a:t>3</a:t>
            </a:r>
            <a:endParaRPr lang="en-US" sz="2800" b="1" spc="50" dirty="0">
              <a:ln w="11430"/>
              <a:solidFill>
                <a:schemeClr val="bg1"/>
              </a:solidFill>
              <a:effectLst>
                <a:outerShdw blurRad="76200" dist="50800" dir="5400000" algn="tl" rotWithShape="0">
                  <a:srgbClr val="000000">
                    <a:alpha val="65000"/>
                  </a:srgbClr>
                </a:outerShdw>
              </a:effectLst>
            </a:endParaRPr>
          </a:p>
        </p:txBody>
      </p:sp>
    </p:spTree>
    <p:extLst>
      <p:ext uri="{BB962C8B-B14F-4D97-AF65-F5344CB8AC3E}">
        <p14:creationId xmlns:p14="http://schemas.microsoft.com/office/powerpoint/2010/main" val="133901091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67744" y="2209800"/>
            <a:ext cx="5123656" cy="720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nSpc>
                <a:spcPct val="80000"/>
              </a:lnSpc>
            </a:pPr>
            <a:r>
              <a:rPr lang="en-US" sz="54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mj-lt"/>
                <a:cs typeface="Arial" pitchFamily="34" charset="0"/>
              </a:rPr>
              <a:t>THANK YOU</a:t>
            </a:r>
            <a:endParaRPr lang="th-TH" sz="54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mj-lt"/>
              <a:cs typeface="Arial" pitchFamily="34" charset="0"/>
            </a:endParaRPr>
          </a:p>
        </p:txBody>
      </p:sp>
    </p:spTree>
    <p:extLst>
      <p:ext uri="{BB962C8B-B14F-4D97-AF65-F5344CB8AC3E}">
        <p14:creationId xmlns:p14="http://schemas.microsoft.com/office/powerpoint/2010/main" val="20741014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66F488D7-C323-4960-9329-5196388199E1}" type="datetime1">
              <a:rPr lang="en-GB" smtClean="0"/>
              <a:t>01/02/2017</a:t>
            </a:fld>
            <a:endParaRPr lang="en-GB" dirty="0"/>
          </a:p>
        </p:txBody>
      </p:sp>
      <p:sp>
        <p:nvSpPr>
          <p:cNvPr id="6" name="Footer Placeholder 5"/>
          <p:cNvSpPr>
            <a:spLocks noGrp="1"/>
          </p:cNvSpPr>
          <p:nvPr>
            <p:ph type="ftr" sz="quarter" idx="11"/>
          </p:nvPr>
        </p:nvSpPr>
        <p:spPr/>
        <p:txBody>
          <a:bodyPr/>
          <a:lstStyle/>
          <a:p>
            <a:pPr>
              <a:defRPr/>
            </a:pPr>
            <a:r>
              <a:rPr lang="en-GB" smtClean="0"/>
              <a:t>MCFU</a:t>
            </a:r>
            <a:endParaRPr lang="en-GB"/>
          </a:p>
        </p:txBody>
      </p:sp>
      <p:sp>
        <p:nvSpPr>
          <p:cNvPr id="5" name="Slide Number Placeholder 4"/>
          <p:cNvSpPr>
            <a:spLocks noGrp="1"/>
          </p:cNvSpPr>
          <p:nvPr>
            <p:ph type="sldNum" sz="quarter" idx="12"/>
          </p:nvPr>
        </p:nvSpPr>
        <p:spPr/>
        <p:txBody>
          <a:bodyPr/>
          <a:lstStyle/>
          <a:p>
            <a:pPr>
              <a:defRPr/>
            </a:pPr>
            <a:fld id="{F5E4BA37-7F9A-42B1-BE85-808B4A636C75}" type="slidenum">
              <a:rPr lang="en-GB" smtClean="0"/>
              <a:pPr>
                <a:defRPr/>
              </a:pPr>
              <a:t>7</a:t>
            </a:fld>
            <a:endParaRPr lang="en-GB" dirty="0"/>
          </a:p>
        </p:txBody>
      </p:sp>
      <p:sp>
        <p:nvSpPr>
          <p:cNvPr id="4" name="Content Placeholder 3"/>
          <p:cNvSpPr>
            <a:spLocks noGrp="1"/>
          </p:cNvSpPr>
          <p:nvPr>
            <p:ph sz="half" idx="4294967295"/>
          </p:nvPr>
        </p:nvSpPr>
        <p:spPr>
          <a:xfrm>
            <a:off x="304800" y="1828800"/>
            <a:ext cx="8534400" cy="4679950"/>
          </a:xfrm>
          <a:ln>
            <a:solidFill>
              <a:schemeClr val="tx2">
                <a:lumMod val="50000"/>
              </a:schemeClr>
            </a:solidFill>
          </a:ln>
        </p:spPr>
        <p:txBody>
          <a:bodyPr>
            <a:normAutofit/>
          </a:bodyPr>
          <a:lstStyle/>
          <a:p>
            <a:r>
              <a:rPr lang="en-GB" sz="2000" dirty="0" smtClean="0">
                <a:solidFill>
                  <a:schemeClr val="tx1"/>
                </a:solidFill>
              </a:rPr>
              <a:t>The </a:t>
            </a:r>
            <a:r>
              <a:rPr lang="en-GB" sz="2000" dirty="0">
                <a:solidFill>
                  <a:schemeClr val="tx1"/>
                </a:solidFill>
              </a:rPr>
              <a:t>delegated </a:t>
            </a:r>
            <a:r>
              <a:rPr lang="en-GB" sz="2000" dirty="0" smtClean="0">
                <a:solidFill>
                  <a:schemeClr val="tx1"/>
                </a:solidFill>
              </a:rPr>
              <a:t>DOPH </a:t>
            </a:r>
            <a:r>
              <a:rPr lang="en-GB" sz="2000" dirty="0">
                <a:solidFill>
                  <a:schemeClr val="tx1"/>
                </a:solidFill>
              </a:rPr>
              <a:t>officials have the authority and responsibility to verify and authorize payments requested to the FFA, </a:t>
            </a:r>
            <a:r>
              <a:rPr lang="en-GB" sz="2000" u="sng" dirty="0">
                <a:solidFill>
                  <a:schemeClr val="tx1"/>
                </a:solidFill>
              </a:rPr>
              <a:t>within the parameters of the quarterly </a:t>
            </a:r>
            <a:r>
              <a:rPr lang="en-GB" sz="2000" u="sng" dirty="0" err="1">
                <a:solidFill>
                  <a:schemeClr val="tx1"/>
                </a:solidFill>
              </a:rPr>
              <a:t>workplans</a:t>
            </a:r>
            <a:r>
              <a:rPr lang="en-GB" sz="2000" dirty="0">
                <a:solidFill>
                  <a:schemeClr val="tx1"/>
                </a:solidFill>
              </a:rPr>
              <a:t>. </a:t>
            </a:r>
            <a:endParaRPr lang="en-GB" sz="2000" dirty="0" smtClean="0">
              <a:solidFill>
                <a:schemeClr val="tx1"/>
              </a:solidFill>
            </a:endParaRPr>
          </a:p>
          <a:p>
            <a:r>
              <a:rPr lang="en-US" sz="2000" dirty="0"/>
              <a:t>Will designate one official representative (Nominated Drawer) from each  township.</a:t>
            </a:r>
          </a:p>
          <a:p>
            <a:r>
              <a:rPr lang="en-US" sz="2000" dirty="0"/>
              <a:t>Will provide an authorization letter for the reimbursement claims when collecting the funds on his/her behalf</a:t>
            </a:r>
          </a:p>
          <a:p>
            <a:r>
              <a:rPr lang="en-US" sz="2000" dirty="0"/>
              <a:t>Will be responsible for monitoring of  the distribution of the fund to individual.</a:t>
            </a:r>
          </a:p>
          <a:p>
            <a:r>
              <a:rPr lang="en-GB" sz="2000" dirty="0" smtClean="0">
                <a:solidFill>
                  <a:schemeClr val="tx1"/>
                </a:solidFill>
              </a:rPr>
              <a:t>DOPH </a:t>
            </a:r>
            <a:r>
              <a:rPr lang="en-GB" sz="2000" dirty="0">
                <a:solidFill>
                  <a:schemeClr val="tx1"/>
                </a:solidFill>
              </a:rPr>
              <a:t>officials </a:t>
            </a:r>
            <a:r>
              <a:rPr lang="en-GB" sz="2000" u="sng" dirty="0">
                <a:solidFill>
                  <a:srgbClr val="FF0000"/>
                </a:solidFill>
              </a:rPr>
              <a:t>cannot authorize payments to themselves</a:t>
            </a:r>
            <a:r>
              <a:rPr lang="en-GB" sz="2000" dirty="0">
                <a:solidFill>
                  <a:schemeClr val="tx1"/>
                </a:solidFill>
              </a:rPr>
              <a:t>. Such payments must be authorized by their supervisor. </a:t>
            </a:r>
            <a:endParaRPr lang="en-US" dirty="0" smtClean="0"/>
          </a:p>
          <a:p>
            <a:pPr marL="0" indent="0">
              <a:buNone/>
            </a:pPr>
            <a:endParaRPr lang="en-US" dirty="0"/>
          </a:p>
        </p:txBody>
      </p:sp>
      <p:sp>
        <p:nvSpPr>
          <p:cNvPr id="8" name="TextBox 2"/>
          <p:cNvSpPr txBox="1">
            <a:spLocks noChangeArrowheads="1"/>
          </p:cNvSpPr>
          <p:nvPr/>
        </p:nvSpPr>
        <p:spPr bwMode="auto">
          <a:xfrm>
            <a:off x="304800" y="1142999"/>
            <a:ext cx="8534400" cy="556981"/>
          </a:xfrm>
          <a:prstGeom prst="rect">
            <a:avLst/>
          </a:prstGeom>
          <a:ln/>
          <a:extLst/>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normAutofit/>
            <a:scene3d>
              <a:camera prst="orthographicFront"/>
              <a:lightRig rig="balanced" dir="t">
                <a:rot lat="0" lon="0" rev="2100000"/>
              </a:lightRig>
            </a:scene3d>
            <a:sp3d extrusionH="57150" prstMaterial="metal">
              <a:bevelT w="38100" h="25400"/>
              <a:contourClr>
                <a:schemeClr val="bg2"/>
              </a:contourClr>
            </a:sp3d>
          </a:bodyPr>
          <a:lstStyle>
            <a:defPPr>
              <a:defRPr lang="en-US"/>
            </a:defPPr>
            <a:lvl1pPr fontAlgn="auto">
              <a:lnSpc>
                <a:spcPct val="80000"/>
              </a:lnSpc>
              <a:spcBef>
                <a:spcPts val="0"/>
              </a:spcBef>
              <a:spcAft>
                <a:spcPts val="0"/>
              </a:spcAft>
              <a:defRPr sz="2800" b="1">
                <a:solidFill>
                  <a:schemeClr val="tx1"/>
                </a:solidFill>
                <a:latin typeface="+mj-lt"/>
                <a:cs typeface="Arial" pitchFamily="34" charset="0"/>
              </a:defRPr>
            </a:lvl1pPr>
            <a:lvl2pPr fontAlgn="base">
              <a:spcBef>
                <a:spcPct val="0"/>
              </a:spcBef>
              <a:spcAft>
                <a:spcPct val="0"/>
              </a:spcAft>
              <a:defRPr sz="2800" b="1">
                <a:solidFill>
                  <a:srgbClr val="6F6F6F"/>
                </a:solidFill>
                <a:latin typeface="Arial" charset="0"/>
                <a:cs typeface="Arial" charset="0"/>
              </a:defRPr>
            </a:lvl2pPr>
            <a:lvl3pPr fontAlgn="base">
              <a:spcBef>
                <a:spcPct val="0"/>
              </a:spcBef>
              <a:spcAft>
                <a:spcPct val="0"/>
              </a:spcAft>
              <a:defRPr sz="2800" b="1">
                <a:solidFill>
                  <a:srgbClr val="6F6F6F"/>
                </a:solidFill>
                <a:latin typeface="Arial" charset="0"/>
                <a:cs typeface="Arial" charset="0"/>
              </a:defRPr>
            </a:lvl3pPr>
            <a:lvl4pPr fontAlgn="base">
              <a:spcBef>
                <a:spcPct val="0"/>
              </a:spcBef>
              <a:spcAft>
                <a:spcPct val="0"/>
              </a:spcAft>
              <a:defRPr sz="2800" b="1">
                <a:solidFill>
                  <a:srgbClr val="6F6F6F"/>
                </a:solidFill>
                <a:latin typeface="Arial" charset="0"/>
                <a:cs typeface="Arial" charset="0"/>
              </a:defRPr>
            </a:lvl4pPr>
            <a:lvl5pPr fontAlgn="base">
              <a:spcBef>
                <a:spcPct val="0"/>
              </a:spcBef>
              <a:spcAft>
                <a:spcPct val="0"/>
              </a:spcAft>
              <a:defRPr sz="2800" b="1">
                <a:solidFill>
                  <a:srgbClr val="6F6F6F"/>
                </a:solidFill>
                <a:latin typeface="Arial" charset="0"/>
                <a:cs typeface="Arial" charset="0"/>
              </a:defRPr>
            </a:lvl5pPr>
            <a:lvl6pPr marL="457200" fontAlgn="base">
              <a:spcBef>
                <a:spcPct val="0"/>
              </a:spcBef>
              <a:spcAft>
                <a:spcPct val="0"/>
              </a:spcAft>
              <a:defRPr sz="2800" b="1">
                <a:solidFill>
                  <a:srgbClr val="17375E"/>
                </a:solidFill>
                <a:latin typeface="Arial" charset="0"/>
                <a:cs typeface="Arial" charset="0"/>
              </a:defRPr>
            </a:lvl6pPr>
            <a:lvl7pPr marL="914400" fontAlgn="base">
              <a:spcBef>
                <a:spcPct val="0"/>
              </a:spcBef>
              <a:spcAft>
                <a:spcPct val="0"/>
              </a:spcAft>
              <a:defRPr sz="2800" b="1">
                <a:solidFill>
                  <a:srgbClr val="17375E"/>
                </a:solidFill>
                <a:latin typeface="Arial" charset="0"/>
                <a:cs typeface="Arial" charset="0"/>
              </a:defRPr>
            </a:lvl7pPr>
            <a:lvl8pPr marL="1371600" fontAlgn="base">
              <a:spcBef>
                <a:spcPct val="0"/>
              </a:spcBef>
              <a:spcAft>
                <a:spcPct val="0"/>
              </a:spcAft>
              <a:defRPr sz="2800" b="1">
                <a:solidFill>
                  <a:srgbClr val="17375E"/>
                </a:solidFill>
                <a:latin typeface="Arial" charset="0"/>
                <a:cs typeface="Arial" charset="0"/>
              </a:defRPr>
            </a:lvl8pPr>
            <a:lvl9pPr marL="1828800" fontAlgn="base">
              <a:spcBef>
                <a:spcPct val="0"/>
              </a:spcBef>
              <a:spcAft>
                <a:spcPct val="0"/>
              </a:spcAft>
              <a:defRPr sz="2800" b="1">
                <a:solidFill>
                  <a:srgbClr val="17375E"/>
                </a:solidFill>
                <a:latin typeface="Arial" charset="0"/>
                <a:cs typeface="Arial" charset="0"/>
              </a:defRPr>
            </a:lvl9pPr>
          </a:lstStyle>
          <a:p>
            <a:r>
              <a:rPr lang="en-US" sz="2000" dirty="0">
                <a:ln w="50800"/>
                <a:solidFill>
                  <a:schemeClr val="tx2">
                    <a:lumMod val="50000"/>
                  </a:schemeClr>
                </a:solidFill>
              </a:rPr>
              <a:t>The role of Delegation of Authority designated by </a:t>
            </a:r>
            <a:r>
              <a:rPr lang="en-US" sz="2000" dirty="0" err="1">
                <a:ln w="50800"/>
                <a:solidFill>
                  <a:schemeClr val="tx2">
                    <a:lumMod val="50000"/>
                  </a:schemeClr>
                </a:solidFill>
              </a:rPr>
              <a:t>MoHS</a:t>
            </a:r>
            <a:r>
              <a:rPr lang="en-US" sz="2000" dirty="0">
                <a:ln w="50800"/>
                <a:solidFill>
                  <a:schemeClr val="tx2">
                    <a:lumMod val="50000"/>
                  </a:schemeClr>
                </a:solidFill>
              </a:rPr>
              <a:t>/</a:t>
            </a:r>
            <a:r>
              <a:rPr lang="en-US" sz="2000" dirty="0" err="1">
                <a:ln w="50800"/>
                <a:solidFill>
                  <a:schemeClr val="tx2">
                    <a:lumMod val="50000"/>
                  </a:schemeClr>
                </a:solidFill>
              </a:rPr>
              <a:t>DoPH</a:t>
            </a:r>
            <a:endParaRPr lang="en-US" sz="2000" dirty="0">
              <a:ln w="50800"/>
              <a:solidFill>
                <a:schemeClr val="tx2">
                  <a:lumMod val="50000"/>
                </a:schemeClr>
              </a:solidFill>
            </a:endParaRPr>
          </a:p>
        </p:txBody>
      </p:sp>
      <p:pic>
        <p:nvPicPr>
          <p:cNvPr id="7" name="Picture 5" descr="delegation-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24600" y="5215119"/>
            <a:ext cx="2286000" cy="1490481"/>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2"/>
          <p:cNvSpPr txBox="1">
            <a:spLocks noChangeArrowheads="1"/>
          </p:cNvSpPr>
          <p:nvPr/>
        </p:nvSpPr>
        <p:spPr bwMode="auto">
          <a:xfrm>
            <a:off x="304800" y="508040"/>
            <a:ext cx="8534400" cy="523220"/>
          </a:xfrm>
          <a:prstGeom prst="rect">
            <a:avLst/>
          </a:prstGeom>
          <a:ln/>
          <a:extLst/>
        </p:spPr>
        <p:style>
          <a:lnRef idx="0">
            <a:schemeClr val="accent1"/>
          </a:lnRef>
          <a:fillRef idx="3">
            <a:schemeClr val="accent1"/>
          </a:fillRef>
          <a:effectRef idx="3">
            <a:schemeClr val="accent1"/>
          </a:effectRef>
          <a:fontRef idx="minor">
            <a:schemeClr val="lt1"/>
          </a:fontRef>
        </p:style>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800" dirty="0">
                <a:ln w="18415" cmpd="sng">
                  <a:solidFill>
                    <a:srgbClr val="FFFFFF"/>
                  </a:solidFill>
                  <a:prstDash val="solid"/>
                </a:ln>
                <a:solidFill>
                  <a:srgbClr val="FFFFFF"/>
                </a:solidFill>
                <a:effectLst>
                  <a:outerShdw blurRad="63500" dir="3600000" algn="tl" rotWithShape="0">
                    <a:srgbClr val="000000">
                      <a:alpha val="70000"/>
                    </a:srgbClr>
                  </a:outerShdw>
                </a:effectLst>
              </a:rPr>
              <a:t>PART- </a:t>
            </a:r>
            <a:r>
              <a:rPr lang="en-US"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1</a:t>
            </a:r>
            <a:endParaRPr lang="en-US" sz="28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410762428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66F488D7-C323-4960-9329-5196388199E1}" type="datetime1">
              <a:rPr lang="en-GB" smtClean="0"/>
              <a:t>01/02/2017</a:t>
            </a:fld>
            <a:endParaRPr lang="en-GB" dirty="0"/>
          </a:p>
        </p:txBody>
      </p:sp>
      <p:sp>
        <p:nvSpPr>
          <p:cNvPr id="6" name="Footer Placeholder 5"/>
          <p:cNvSpPr>
            <a:spLocks noGrp="1"/>
          </p:cNvSpPr>
          <p:nvPr>
            <p:ph type="ftr" sz="quarter" idx="11"/>
          </p:nvPr>
        </p:nvSpPr>
        <p:spPr/>
        <p:txBody>
          <a:bodyPr/>
          <a:lstStyle/>
          <a:p>
            <a:pPr>
              <a:defRPr/>
            </a:pPr>
            <a:r>
              <a:rPr lang="en-GB" smtClean="0"/>
              <a:t>MCFU</a:t>
            </a:r>
            <a:endParaRPr lang="en-GB"/>
          </a:p>
        </p:txBody>
      </p:sp>
      <p:sp>
        <p:nvSpPr>
          <p:cNvPr id="5" name="Slide Number Placeholder 4"/>
          <p:cNvSpPr>
            <a:spLocks noGrp="1"/>
          </p:cNvSpPr>
          <p:nvPr>
            <p:ph type="sldNum" sz="quarter" idx="12"/>
          </p:nvPr>
        </p:nvSpPr>
        <p:spPr/>
        <p:txBody>
          <a:bodyPr/>
          <a:lstStyle/>
          <a:p>
            <a:pPr>
              <a:defRPr/>
            </a:pPr>
            <a:fld id="{F5E4BA37-7F9A-42B1-BE85-808B4A636C75}" type="slidenum">
              <a:rPr lang="en-GB" smtClean="0"/>
              <a:pPr>
                <a:defRPr/>
              </a:pPr>
              <a:t>8</a:t>
            </a:fld>
            <a:endParaRPr lang="en-GB" dirty="0"/>
          </a:p>
        </p:txBody>
      </p:sp>
      <p:sp>
        <p:nvSpPr>
          <p:cNvPr id="9" name="TextBox 2"/>
          <p:cNvSpPr txBox="1">
            <a:spLocks noChangeArrowheads="1"/>
          </p:cNvSpPr>
          <p:nvPr/>
        </p:nvSpPr>
        <p:spPr bwMode="auto">
          <a:xfrm>
            <a:off x="304800" y="477207"/>
            <a:ext cx="8534400" cy="523220"/>
          </a:xfrm>
          <a:prstGeom prst="rect">
            <a:avLst/>
          </a:prstGeom>
          <a:ln/>
          <a:extLst/>
        </p:spPr>
        <p:style>
          <a:lnRef idx="0">
            <a:schemeClr val="accent1"/>
          </a:lnRef>
          <a:fillRef idx="3">
            <a:schemeClr val="accent1"/>
          </a:fillRef>
          <a:effectRef idx="3">
            <a:schemeClr val="accent1"/>
          </a:effectRef>
          <a:fontRef idx="minor">
            <a:schemeClr val="lt1"/>
          </a:fontRef>
        </p:style>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800" dirty="0">
                <a:ln w="18415" cmpd="sng">
                  <a:solidFill>
                    <a:srgbClr val="FFFFFF"/>
                  </a:solidFill>
                  <a:prstDash val="solid"/>
                </a:ln>
                <a:solidFill>
                  <a:srgbClr val="FFFFFF"/>
                </a:solidFill>
                <a:effectLst>
                  <a:outerShdw blurRad="63500" dir="3600000" algn="tl" rotWithShape="0">
                    <a:srgbClr val="000000">
                      <a:alpha val="70000"/>
                    </a:srgbClr>
                  </a:outerShdw>
                </a:effectLst>
              </a:rPr>
              <a:t>PART- </a:t>
            </a:r>
            <a:r>
              <a:rPr lang="en-US"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1</a:t>
            </a:r>
            <a:endParaRPr lang="en-US" sz="28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1" name="Content Placeholder 10"/>
          <p:cNvSpPr txBox="1">
            <a:spLocks/>
          </p:cNvSpPr>
          <p:nvPr/>
        </p:nvSpPr>
        <p:spPr>
          <a:xfrm>
            <a:off x="304800" y="1574825"/>
            <a:ext cx="8534400" cy="4752528"/>
          </a:xfrm>
          <a:prstGeom prst="rect">
            <a:avLst/>
          </a:prstGeom>
          <a:ln>
            <a:solidFill>
              <a:schemeClr val="tx2"/>
            </a:solidFill>
          </a:ln>
        </p:spPr>
        <p:txBody>
          <a:bodyPr>
            <a:normAutofit/>
          </a:bodyPr>
          <a:lstStyle>
            <a:lvl1pPr marL="342900" indent="-342900" algn="l" rtl="0" eaLnBrk="1" fontAlgn="base" hangingPunct="1">
              <a:spcBef>
                <a:spcPct val="20000"/>
              </a:spcBef>
              <a:spcAft>
                <a:spcPct val="0"/>
              </a:spcAft>
              <a:buFont typeface="Arial" charset="0"/>
              <a:buChar char="•"/>
              <a:defRPr sz="2400" kern="1200">
                <a:solidFill>
                  <a:srgbClr val="6F6F6F"/>
                </a:solidFill>
                <a:latin typeface="Arial" pitchFamily="34" charset="0"/>
                <a:ea typeface="+mn-ea"/>
                <a:cs typeface="Arial" pitchFamily="34" charset="0"/>
              </a:defRPr>
            </a:lvl1pPr>
            <a:lvl2pPr marL="742950" indent="-285750" algn="l" rtl="0" eaLnBrk="1" fontAlgn="base" hangingPunct="1">
              <a:spcBef>
                <a:spcPct val="20000"/>
              </a:spcBef>
              <a:spcAft>
                <a:spcPct val="0"/>
              </a:spcAft>
              <a:buFont typeface="Arial" charset="0"/>
              <a:buChar char="–"/>
              <a:defRPr sz="2000" kern="1200">
                <a:solidFill>
                  <a:srgbClr val="6F6F6F"/>
                </a:solidFill>
                <a:latin typeface="Arial" pitchFamily="34" charset="0"/>
                <a:ea typeface="+mn-ea"/>
                <a:cs typeface="Arial" pitchFamily="34" charset="0"/>
              </a:defRPr>
            </a:lvl2pPr>
            <a:lvl3pPr marL="1143000" indent="-228600" algn="l" rtl="0" eaLnBrk="1" fontAlgn="base" hangingPunct="1">
              <a:spcBef>
                <a:spcPct val="20000"/>
              </a:spcBef>
              <a:spcAft>
                <a:spcPct val="0"/>
              </a:spcAft>
              <a:buFont typeface="Arial" charset="0"/>
              <a:buChar char="•"/>
              <a:defRPr kern="1200">
                <a:solidFill>
                  <a:srgbClr val="6F6F6F"/>
                </a:solidFill>
                <a:latin typeface="Arial" pitchFamily="34" charset="0"/>
                <a:ea typeface="+mn-ea"/>
                <a:cs typeface="Arial" pitchFamily="34" charset="0"/>
              </a:defRPr>
            </a:lvl3pPr>
            <a:lvl4pPr marL="1600200" indent="-228600" algn="l" rtl="0" eaLnBrk="1" fontAlgn="base" hangingPunct="1">
              <a:spcBef>
                <a:spcPct val="20000"/>
              </a:spcBef>
              <a:spcAft>
                <a:spcPct val="0"/>
              </a:spcAft>
              <a:buFont typeface="Arial" charset="0"/>
              <a:buChar char="–"/>
              <a:defRPr sz="1600" kern="1200">
                <a:solidFill>
                  <a:srgbClr val="6F6F6F"/>
                </a:solidFill>
                <a:latin typeface="Arial" pitchFamily="34" charset="0"/>
                <a:ea typeface="+mn-ea"/>
                <a:cs typeface="Arial" pitchFamily="34" charset="0"/>
              </a:defRPr>
            </a:lvl4pPr>
            <a:lvl5pPr marL="2057400" indent="-228600" algn="l" rtl="0" eaLnBrk="1" fontAlgn="base" hangingPunct="1">
              <a:spcBef>
                <a:spcPct val="20000"/>
              </a:spcBef>
              <a:spcAft>
                <a:spcPct val="0"/>
              </a:spcAft>
              <a:buFont typeface="Arial" charset="0"/>
              <a:buChar char="»"/>
              <a:defRPr sz="1600" kern="1200">
                <a:solidFill>
                  <a:srgbClr val="6F6F6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10000"/>
              </a:lnSpc>
            </a:pPr>
            <a:r>
              <a:rPr lang="en-US" sz="2000" dirty="0" smtClean="0">
                <a:solidFill>
                  <a:schemeClr val="tx1"/>
                </a:solidFill>
              </a:rPr>
              <a:t>To ensure the designated staff from Township have a clear understanding of the SOP of Fund Flow Mechanism.</a:t>
            </a:r>
          </a:p>
          <a:p>
            <a:pPr>
              <a:lnSpc>
                <a:spcPct val="110000"/>
              </a:lnSpc>
            </a:pPr>
            <a:r>
              <a:rPr lang="en-US" sz="2000" dirty="0" smtClean="0">
                <a:solidFill>
                  <a:schemeClr val="tx1"/>
                </a:solidFill>
              </a:rPr>
              <a:t>To be responsible for checking the supporting documents and submit reimbursement claims to the UNOPS Field Finance Assistant based at the State/Region DoPH Office .</a:t>
            </a:r>
          </a:p>
          <a:p>
            <a:pPr>
              <a:lnSpc>
                <a:spcPct val="110000"/>
              </a:lnSpc>
            </a:pPr>
            <a:r>
              <a:rPr lang="en-US" sz="2000" dirty="0">
                <a:solidFill>
                  <a:schemeClr val="tx1"/>
                </a:solidFill>
              </a:rPr>
              <a:t>Will  have an identity card which FFAs will use to verify before releasing the cash.</a:t>
            </a:r>
          </a:p>
          <a:p>
            <a:pPr>
              <a:lnSpc>
                <a:spcPct val="110000"/>
              </a:lnSpc>
            </a:pPr>
            <a:r>
              <a:rPr lang="en-US" sz="2000" dirty="0" smtClean="0">
                <a:solidFill>
                  <a:schemeClr val="tx1"/>
                </a:solidFill>
              </a:rPr>
              <a:t>To collect the funds from FFA and the </a:t>
            </a:r>
            <a:r>
              <a:rPr lang="en-US" sz="2000" dirty="0">
                <a:solidFill>
                  <a:schemeClr val="tx1"/>
                </a:solidFill>
              </a:rPr>
              <a:t>responsibilities of  the distribution of the fund to individual</a:t>
            </a:r>
            <a:r>
              <a:rPr lang="en-US" sz="2000" dirty="0" smtClean="0">
                <a:solidFill>
                  <a:schemeClr val="tx1"/>
                </a:solidFill>
              </a:rPr>
              <a:t>.</a:t>
            </a:r>
          </a:p>
          <a:p>
            <a:pPr>
              <a:lnSpc>
                <a:spcPct val="110000"/>
              </a:lnSpc>
            </a:pPr>
            <a:r>
              <a:rPr lang="en-US" sz="2000" dirty="0" smtClean="0">
                <a:solidFill>
                  <a:schemeClr val="tx1"/>
                </a:solidFill>
              </a:rPr>
              <a:t>To receive  </a:t>
            </a:r>
            <a:r>
              <a:rPr lang="en-US" sz="2000" dirty="0">
                <a:solidFill>
                  <a:schemeClr val="tx1"/>
                </a:solidFill>
              </a:rPr>
              <a:t>for </a:t>
            </a:r>
            <a:r>
              <a:rPr lang="en-US" sz="2000" dirty="0" smtClean="0">
                <a:solidFill>
                  <a:schemeClr val="tx1"/>
                </a:solidFill>
              </a:rPr>
              <a:t>Per-diem(Food &amp; Lodging)  </a:t>
            </a:r>
            <a:r>
              <a:rPr lang="en-US" sz="2000" dirty="0">
                <a:solidFill>
                  <a:schemeClr val="tx1"/>
                </a:solidFill>
              </a:rPr>
              <a:t>and travel cost of this nominated person </a:t>
            </a:r>
            <a:r>
              <a:rPr lang="en-US" sz="2000" dirty="0" smtClean="0">
                <a:solidFill>
                  <a:schemeClr val="tx1"/>
                </a:solidFill>
              </a:rPr>
              <a:t>for submitting the claims.</a:t>
            </a:r>
          </a:p>
          <a:p>
            <a:pPr marL="0" indent="0">
              <a:lnSpc>
                <a:spcPct val="110000"/>
              </a:lnSpc>
              <a:buNone/>
            </a:pPr>
            <a:r>
              <a:rPr lang="en-US" sz="2000" dirty="0" smtClean="0">
                <a:solidFill>
                  <a:schemeClr val="tx1"/>
                </a:solidFill>
              </a:rPr>
              <a:t>(as per approved QWP)</a:t>
            </a:r>
            <a:endParaRPr lang="en-US" sz="2000" dirty="0">
              <a:solidFill>
                <a:schemeClr val="tx1"/>
              </a:solidFill>
            </a:endParaRPr>
          </a:p>
          <a:p>
            <a:pPr>
              <a:lnSpc>
                <a:spcPct val="110000"/>
              </a:lnSpc>
            </a:pPr>
            <a:endParaRPr lang="en-US" sz="2000" dirty="0" smtClean="0">
              <a:solidFill>
                <a:schemeClr val="tx1"/>
              </a:solidFill>
            </a:endParaRPr>
          </a:p>
          <a:p>
            <a:pPr>
              <a:lnSpc>
                <a:spcPct val="110000"/>
              </a:lnSpc>
            </a:pPr>
            <a:endParaRPr lang="en-US" sz="2000" dirty="0" smtClean="0">
              <a:solidFill>
                <a:schemeClr val="tx1"/>
              </a:solidFill>
            </a:endParaRPr>
          </a:p>
          <a:p>
            <a:pPr>
              <a:lnSpc>
                <a:spcPct val="110000"/>
              </a:lnSpc>
            </a:pPr>
            <a:endParaRPr lang="en-US" sz="2000" b="1" dirty="0">
              <a:solidFill>
                <a:schemeClr val="tx1"/>
              </a:solidFill>
            </a:endParaRPr>
          </a:p>
        </p:txBody>
      </p:sp>
      <p:pic>
        <p:nvPicPr>
          <p:cNvPr id="12" name="Picture 5" descr="Cash advance-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11389" y="5181600"/>
            <a:ext cx="2932611"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2"/>
          <p:cNvSpPr txBox="1">
            <a:spLocks noChangeArrowheads="1"/>
          </p:cNvSpPr>
          <p:nvPr/>
        </p:nvSpPr>
        <p:spPr bwMode="auto">
          <a:xfrm>
            <a:off x="304800" y="990600"/>
            <a:ext cx="8534400" cy="556981"/>
          </a:xfrm>
          <a:prstGeom prst="rect">
            <a:avLst/>
          </a:prstGeom>
          <a:ln/>
          <a:extLst/>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normAutofit/>
            <a:scene3d>
              <a:camera prst="orthographicFront"/>
              <a:lightRig rig="balanced" dir="t">
                <a:rot lat="0" lon="0" rev="2100000"/>
              </a:lightRig>
            </a:scene3d>
            <a:sp3d extrusionH="57150" prstMaterial="metal">
              <a:bevelT w="38100" h="25400"/>
              <a:contourClr>
                <a:schemeClr val="bg2"/>
              </a:contourClr>
            </a:sp3d>
          </a:bodyPr>
          <a:lstStyle>
            <a:defPPr>
              <a:defRPr lang="en-US"/>
            </a:defPPr>
            <a:lvl1pPr fontAlgn="auto">
              <a:lnSpc>
                <a:spcPct val="80000"/>
              </a:lnSpc>
              <a:spcBef>
                <a:spcPts val="0"/>
              </a:spcBef>
              <a:spcAft>
                <a:spcPts val="0"/>
              </a:spcAft>
              <a:defRPr sz="2800" b="1">
                <a:solidFill>
                  <a:schemeClr val="tx1"/>
                </a:solidFill>
                <a:latin typeface="+mj-lt"/>
                <a:cs typeface="Arial" pitchFamily="34" charset="0"/>
              </a:defRPr>
            </a:lvl1pPr>
            <a:lvl2pPr fontAlgn="base">
              <a:spcBef>
                <a:spcPct val="0"/>
              </a:spcBef>
              <a:spcAft>
                <a:spcPct val="0"/>
              </a:spcAft>
              <a:defRPr sz="2800" b="1">
                <a:solidFill>
                  <a:srgbClr val="6F6F6F"/>
                </a:solidFill>
                <a:latin typeface="Arial" charset="0"/>
                <a:cs typeface="Arial" charset="0"/>
              </a:defRPr>
            </a:lvl2pPr>
            <a:lvl3pPr fontAlgn="base">
              <a:spcBef>
                <a:spcPct val="0"/>
              </a:spcBef>
              <a:spcAft>
                <a:spcPct val="0"/>
              </a:spcAft>
              <a:defRPr sz="2800" b="1">
                <a:solidFill>
                  <a:srgbClr val="6F6F6F"/>
                </a:solidFill>
                <a:latin typeface="Arial" charset="0"/>
                <a:cs typeface="Arial" charset="0"/>
              </a:defRPr>
            </a:lvl3pPr>
            <a:lvl4pPr fontAlgn="base">
              <a:spcBef>
                <a:spcPct val="0"/>
              </a:spcBef>
              <a:spcAft>
                <a:spcPct val="0"/>
              </a:spcAft>
              <a:defRPr sz="2800" b="1">
                <a:solidFill>
                  <a:srgbClr val="6F6F6F"/>
                </a:solidFill>
                <a:latin typeface="Arial" charset="0"/>
                <a:cs typeface="Arial" charset="0"/>
              </a:defRPr>
            </a:lvl4pPr>
            <a:lvl5pPr fontAlgn="base">
              <a:spcBef>
                <a:spcPct val="0"/>
              </a:spcBef>
              <a:spcAft>
                <a:spcPct val="0"/>
              </a:spcAft>
              <a:defRPr sz="2800" b="1">
                <a:solidFill>
                  <a:srgbClr val="6F6F6F"/>
                </a:solidFill>
                <a:latin typeface="Arial" charset="0"/>
                <a:cs typeface="Arial" charset="0"/>
              </a:defRPr>
            </a:lvl5pPr>
            <a:lvl6pPr marL="457200" fontAlgn="base">
              <a:spcBef>
                <a:spcPct val="0"/>
              </a:spcBef>
              <a:spcAft>
                <a:spcPct val="0"/>
              </a:spcAft>
              <a:defRPr sz="2800" b="1">
                <a:solidFill>
                  <a:srgbClr val="17375E"/>
                </a:solidFill>
                <a:latin typeface="Arial" charset="0"/>
                <a:cs typeface="Arial" charset="0"/>
              </a:defRPr>
            </a:lvl6pPr>
            <a:lvl7pPr marL="914400" fontAlgn="base">
              <a:spcBef>
                <a:spcPct val="0"/>
              </a:spcBef>
              <a:spcAft>
                <a:spcPct val="0"/>
              </a:spcAft>
              <a:defRPr sz="2800" b="1">
                <a:solidFill>
                  <a:srgbClr val="17375E"/>
                </a:solidFill>
                <a:latin typeface="Arial" charset="0"/>
                <a:cs typeface="Arial" charset="0"/>
              </a:defRPr>
            </a:lvl7pPr>
            <a:lvl8pPr marL="1371600" fontAlgn="base">
              <a:spcBef>
                <a:spcPct val="0"/>
              </a:spcBef>
              <a:spcAft>
                <a:spcPct val="0"/>
              </a:spcAft>
              <a:defRPr sz="2800" b="1">
                <a:solidFill>
                  <a:srgbClr val="17375E"/>
                </a:solidFill>
                <a:latin typeface="Arial" charset="0"/>
                <a:cs typeface="Arial" charset="0"/>
              </a:defRPr>
            </a:lvl8pPr>
            <a:lvl9pPr marL="1828800" fontAlgn="base">
              <a:spcBef>
                <a:spcPct val="0"/>
              </a:spcBef>
              <a:spcAft>
                <a:spcPct val="0"/>
              </a:spcAft>
              <a:defRPr sz="2800" b="1">
                <a:solidFill>
                  <a:srgbClr val="17375E"/>
                </a:solidFill>
                <a:latin typeface="Arial" charset="0"/>
                <a:cs typeface="Arial" charset="0"/>
              </a:defRPr>
            </a:lvl9pPr>
          </a:lstStyle>
          <a:p>
            <a:r>
              <a:rPr lang="en-US" sz="2000" dirty="0" smtClean="0">
                <a:ln w="50800"/>
                <a:solidFill>
                  <a:schemeClr val="tx2">
                    <a:lumMod val="50000"/>
                  </a:schemeClr>
                </a:solidFill>
              </a:rPr>
              <a:t>The Responsibilities of designated drawer who will be nominated by DOA</a:t>
            </a:r>
            <a:endParaRPr lang="en-US" sz="2000" dirty="0">
              <a:ln w="50800"/>
              <a:solidFill>
                <a:schemeClr val="tx2">
                  <a:lumMod val="50000"/>
                </a:schemeClr>
              </a:solidFill>
            </a:endParaRPr>
          </a:p>
        </p:txBody>
      </p:sp>
    </p:spTree>
    <p:extLst>
      <p:ext uri="{BB962C8B-B14F-4D97-AF65-F5344CB8AC3E}">
        <p14:creationId xmlns:p14="http://schemas.microsoft.com/office/powerpoint/2010/main" val="160696571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a:spLocks noChangeArrowheads="1"/>
          </p:cNvSpPr>
          <p:nvPr/>
        </p:nvSpPr>
        <p:spPr bwMode="auto">
          <a:xfrm>
            <a:off x="381000" y="531130"/>
            <a:ext cx="7848872" cy="611870"/>
          </a:xfrm>
          <a:prstGeom prst="rect">
            <a:avLst/>
          </a:prstGeom>
          <a:solidFill>
            <a:schemeClr val="tx2">
              <a:lumMod val="75000"/>
            </a:schemeClr>
          </a:solidFill>
          <a:ln>
            <a:noFill/>
          </a:ln>
          <a:extLst/>
        </p:spPr>
        <p:txBody>
          <a:bodyPr vert="horz" wrap="square" lIns="91440" tIns="45720" rIns="91440" bIns="45720" numCol="1" anchor="ctr" anchorCtr="0" compatLnSpc="1">
            <a:prstTxWarp prst="textNoShape">
              <a:avLst/>
            </a:prstTxWarp>
            <a:normAutofit/>
          </a:bodyPr>
          <a:lstStyle>
            <a:defPPr>
              <a:defRPr lang="en-US"/>
            </a:defPPr>
            <a:lvl1pPr fontAlgn="auto">
              <a:lnSpc>
                <a:spcPct val="80000"/>
              </a:lnSpc>
              <a:spcBef>
                <a:spcPts val="0"/>
              </a:spcBef>
              <a:spcAft>
                <a:spcPts val="0"/>
              </a:spcAft>
              <a:defRPr sz="2800" b="1">
                <a:solidFill>
                  <a:schemeClr val="tx1"/>
                </a:solidFill>
                <a:latin typeface="+mj-lt"/>
                <a:cs typeface="Arial" pitchFamily="34" charset="0"/>
              </a:defRPr>
            </a:lvl1pPr>
            <a:lvl2pPr fontAlgn="base">
              <a:spcBef>
                <a:spcPct val="0"/>
              </a:spcBef>
              <a:spcAft>
                <a:spcPct val="0"/>
              </a:spcAft>
              <a:defRPr sz="2800" b="1">
                <a:solidFill>
                  <a:srgbClr val="6F6F6F"/>
                </a:solidFill>
                <a:latin typeface="Arial" charset="0"/>
                <a:cs typeface="Arial" charset="0"/>
              </a:defRPr>
            </a:lvl2pPr>
            <a:lvl3pPr fontAlgn="base">
              <a:spcBef>
                <a:spcPct val="0"/>
              </a:spcBef>
              <a:spcAft>
                <a:spcPct val="0"/>
              </a:spcAft>
              <a:defRPr sz="2800" b="1">
                <a:solidFill>
                  <a:srgbClr val="6F6F6F"/>
                </a:solidFill>
                <a:latin typeface="Arial" charset="0"/>
                <a:cs typeface="Arial" charset="0"/>
              </a:defRPr>
            </a:lvl3pPr>
            <a:lvl4pPr fontAlgn="base">
              <a:spcBef>
                <a:spcPct val="0"/>
              </a:spcBef>
              <a:spcAft>
                <a:spcPct val="0"/>
              </a:spcAft>
              <a:defRPr sz="2800" b="1">
                <a:solidFill>
                  <a:srgbClr val="6F6F6F"/>
                </a:solidFill>
                <a:latin typeface="Arial" charset="0"/>
                <a:cs typeface="Arial" charset="0"/>
              </a:defRPr>
            </a:lvl4pPr>
            <a:lvl5pPr fontAlgn="base">
              <a:spcBef>
                <a:spcPct val="0"/>
              </a:spcBef>
              <a:spcAft>
                <a:spcPct val="0"/>
              </a:spcAft>
              <a:defRPr sz="2800" b="1">
                <a:solidFill>
                  <a:srgbClr val="6F6F6F"/>
                </a:solidFill>
                <a:latin typeface="Arial" charset="0"/>
                <a:cs typeface="Arial" charset="0"/>
              </a:defRPr>
            </a:lvl5pPr>
            <a:lvl6pPr marL="457200" fontAlgn="base">
              <a:spcBef>
                <a:spcPct val="0"/>
              </a:spcBef>
              <a:spcAft>
                <a:spcPct val="0"/>
              </a:spcAft>
              <a:defRPr sz="2800" b="1">
                <a:solidFill>
                  <a:srgbClr val="17375E"/>
                </a:solidFill>
                <a:latin typeface="Arial" charset="0"/>
                <a:cs typeface="Arial" charset="0"/>
              </a:defRPr>
            </a:lvl6pPr>
            <a:lvl7pPr marL="914400" fontAlgn="base">
              <a:spcBef>
                <a:spcPct val="0"/>
              </a:spcBef>
              <a:spcAft>
                <a:spcPct val="0"/>
              </a:spcAft>
              <a:defRPr sz="2800" b="1">
                <a:solidFill>
                  <a:srgbClr val="17375E"/>
                </a:solidFill>
                <a:latin typeface="Arial" charset="0"/>
                <a:cs typeface="Arial" charset="0"/>
              </a:defRPr>
            </a:lvl7pPr>
            <a:lvl8pPr marL="1371600" fontAlgn="base">
              <a:spcBef>
                <a:spcPct val="0"/>
              </a:spcBef>
              <a:spcAft>
                <a:spcPct val="0"/>
              </a:spcAft>
              <a:defRPr sz="2800" b="1">
                <a:solidFill>
                  <a:srgbClr val="17375E"/>
                </a:solidFill>
                <a:latin typeface="Arial" charset="0"/>
                <a:cs typeface="Arial" charset="0"/>
              </a:defRPr>
            </a:lvl8pPr>
            <a:lvl9pPr marL="1828800" fontAlgn="base">
              <a:spcBef>
                <a:spcPct val="0"/>
              </a:spcBef>
              <a:spcAft>
                <a:spcPct val="0"/>
              </a:spcAft>
              <a:defRPr sz="2800" b="1">
                <a:solidFill>
                  <a:srgbClr val="17375E"/>
                </a:solidFill>
                <a:latin typeface="Arial" charset="0"/>
                <a:cs typeface="Arial" charset="0"/>
              </a:defRPr>
            </a:lvl9pPr>
          </a:lstStyle>
          <a:p>
            <a:pPr algn="ctr"/>
            <a:r>
              <a:rPr lang="en-US" dirty="0" smtClean="0">
                <a:solidFill>
                  <a:schemeClr val="bg1"/>
                </a:solidFill>
              </a:rPr>
              <a:t>Contact List of FFA</a:t>
            </a:r>
            <a:endParaRPr lang="en-US" dirty="0">
              <a:solidFill>
                <a:schemeClr val="bg1"/>
              </a:solidFill>
            </a:endParaRPr>
          </a:p>
        </p:txBody>
      </p:sp>
      <p:pic>
        <p:nvPicPr>
          <p:cNvPr id="1025"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295400"/>
            <a:ext cx="7467872" cy="5353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0590003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475</TotalTime>
  <Words>3516</Words>
  <Application>Microsoft Office PowerPoint</Application>
  <PresentationFormat>On-screen Show (4:3)</PresentationFormat>
  <Paragraphs>794</Paragraphs>
  <Slides>64</Slides>
  <Notes>3</Notes>
  <HiddenSlides>0</HiddenSlides>
  <MMClips>0</MMClips>
  <ScaleCrop>false</ScaleCrop>
  <HeadingPairs>
    <vt:vector size="4" baseType="variant">
      <vt:variant>
        <vt:lpstr>Theme</vt:lpstr>
      </vt:variant>
      <vt:variant>
        <vt:i4>1</vt:i4>
      </vt:variant>
      <vt:variant>
        <vt:lpstr>Slide Titles</vt:lpstr>
      </vt:variant>
      <vt:variant>
        <vt:i4>64</vt:i4>
      </vt:variant>
    </vt:vector>
  </HeadingPairs>
  <TitlesOfParts>
    <vt:vector size="65" baseType="lpstr">
      <vt:lpstr>Office Theme</vt:lpstr>
      <vt:lpstr>Field Level Standard Operating Procedures for MoHS / DoPH (Managed Cash Flow SOP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vt:lpstr>
      <vt:lpstr>PowerPoint Presentation</vt:lpstr>
      <vt:lpstr>    </vt:lpstr>
      <vt:lpstr>PowerPoint Presentation</vt:lpstr>
      <vt:lpst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UNOPS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Khin Khin HTWE</dc:creator>
  <cp:lastModifiedBy>Saw Eindani AUNG</cp:lastModifiedBy>
  <cp:revision>14</cp:revision>
  <dcterms:created xsi:type="dcterms:W3CDTF">2016-11-14T12:41:13Z</dcterms:created>
  <dcterms:modified xsi:type="dcterms:W3CDTF">2017-02-01T03:19:52Z</dcterms:modified>
</cp:coreProperties>
</file>